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358" r:id="rId3"/>
    <p:sldId id="359" r:id="rId4"/>
    <p:sldId id="360" r:id="rId5"/>
    <p:sldId id="361" r:id="rId6"/>
    <p:sldId id="346" r:id="rId7"/>
    <p:sldId id="363" r:id="rId8"/>
    <p:sldId id="362" r:id="rId9"/>
    <p:sldId id="347" r:id="rId10"/>
    <p:sldId id="364" r:id="rId11"/>
    <p:sldId id="365" r:id="rId12"/>
    <p:sldId id="366" r:id="rId13"/>
    <p:sldId id="258" r:id="rId14"/>
    <p:sldId id="367" r:id="rId15"/>
    <p:sldId id="297" r:id="rId16"/>
    <p:sldId id="377" r:id="rId17"/>
    <p:sldId id="268" r:id="rId18"/>
    <p:sldId id="298" r:id="rId19"/>
    <p:sldId id="356" r:id="rId20"/>
    <p:sldId id="260" r:id="rId21"/>
    <p:sldId id="261" r:id="rId22"/>
    <p:sldId id="262" r:id="rId23"/>
    <p:sldId id="300" r:id="rId24"/>
    <p:sldId id="263" r:id="rId25"/>
    <p:sldId id="301" r:id="rId26"/>
    <p:sldId id="264" r:id="rId27"/>
    <p:sldId id="368" r:id="rId28"/>
    <p:sldId id="273" r:id="rId29"/>
    <p:sldId id="274" r:id="rId30"/>
    <p:sldId id="275" r:id="rId31"/>
    <p:sldId id="277" r:id="rId32"/>
    <p:sldId id="279" r:id="rId33"/>
    <p:sldId id="281" r:id="rId34"/>
    <p:sldId id="282" r:id="rId35"/>
    <p:sldId id="285" r:id="rId36"/>
    <p:sldId id="373" r:id="rId37"/>
    <p:sldId id="286" r:id="rId38"/>
    <p:sldId id="288" r:id="rId39"/>
    <p:sldId id="374" r:id="rId40"/>
    <p:sldId id="353" r:id="rId41"/>
    <p:sldId id="380" r:id="rId42"/>
    <p:sldId id="354" r:id="rId43"/>
    <p:sldId id="291" r:id="rId44"/>
    <p:sldId id="372" r:id="rId45"/>
    <p:sldId id="292" r:id="rId46"/>
    <p:sldId id="293" r:id="rId47"/>
    <p:sldId id="312" r:id="rId48"/>
    <p:sldId id="313" r:id="rId49"/>
    <p:sldId id="369" r:id="rId50"/>
    <p:sldId id="314" r:id="rId51"/>
    <p:sldId id="315" r:id="rId52"/>
    <p:sldId id="316" r:id="rId53"/>
    <p:sldId id="317" r:id="rId54"/>
    <p:sldId id="318" r:id="rId55"/>
    <p:sldId id="319" r:id="rId56"/>
    <p:sldId id="378" r:id="rId57"/>
    <p:sldId id="320" r:id="rId58"/>
    <p:sldId id="370" r:id="rId59"/>
    <p:sldId id="355" r:id="rId60"/>
    <p:sldId id="321" r:id="rId61"/>
    <p:sldId id="269" r:id="rId62"/>
    <p:sldId id="322" r:id="rId63"/>
    <p:sldId id="323" r:id="rId64"/>
    <p:sldId id="381" r:id="rId65"/>
    <p:sldId id="375" r:id="rId66"/>
    <p:sldId id="329" r:id="rId67"/>
    <p:sldId id="333" r:id="rId68"/>
    <p:sldId id="334" r:id="rId69"/>
    <p:sldId id="376" r:id="rId70"/>
    <p:sldId id="335" r:id="rId71"/>
    <p:sldId id="280" r:id="rId72"/>
    <p:sldId id="336" r:id="rId73"/>
    <p:sldId id="337" r:id="rId74"/>
    <p:sldId id="338" r:id="rId75"/>
    <p:sldId id="339" r:id="rId76"/>
    <p:sldId id="340" r:id="rId77"/>
    <p:sldId id="341" r:id="rId78"/>
    <p:sldId id="342" r:id="rId79"/>
    <p:sldId id="343" r:id="rId80"/>
    <p:sldId id="345" r:id="rId81"/>
    <p:sldId id="344" r:id="rId82"/>
    <p:sldId id="290" r:id="rId83"/>
    <p:sldId id="382" r:id="rId84"/>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2EE637-3C4D-42F9-9559-DE82E9E58F44}" v="20" dt="2024-07-06T02:10:10.9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9" d="100"/>
          <a:sy n="79" d="100"/>
        </p:scale>
        <p:origin x="85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microsoft.com/office/2016/11/relationships/changesInfo" Target="changesInfos/changesInfo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microsoft.com/office/2015/10/relationships/revisionInfo" Target="revisionInfo.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uglas Duran F." userId="8b10918b-d9f6-4273-871a-bae9a7b675f6" providerId="ADAL" clId="{E22EE637-3C4D-42F9-9559-DE82E9E58F44}"/>
    <pc:docChg chg="undo custSel addSld delSld modSld sldOrd">
      <pc:chgData name="Douglas Duran F." userId="8b10918b-d9f6-4273-871a-bae9a7b675f6" providerId="ADAL" clId="{E22EE637-3C4D-42F9-9559-DE82E9E58F44}" dt="2024-07-06T02:11:15.508" v="2232" actId="20577"/>
      <pc:docMkLst>
        <pc:docMk/>
      </pc:docMkLst>
      <pc:sldChg chg="addSp delSp modSp mod delDesignElem chgLayout">
        <pc:chgData name="Douglas Duran F." userId="8b10918b-d9f6-4273-871a-bae9a7b675f6" providerId="ADAL" clId="{E22EE637-3C4D-42F9-9559-DE82E9E58F44}" dt="2024-07-06T02:10:52.841" v="2221" actId="14100"/>
        <pc:sldMkLst>
          <pc:docMk/>
          <pc:sldMk cId="2596372488" sldId="257"/>
        </pc:sldMkLst>
        <pc:spChg chg="mod ord">
          <ac:chgData name="Douglas Duran F." userId="8b10918b-d9f6-4273-871a-bae9a7b675f6" providerId="ADAL" clId="{E22EE637-3C4D-42F9-9559-DE82E9E58F44}" dt="2024-07-06T02:10:44.102" v="2218" actId="1076"/>
          <ac:spMkLst>
            <pc:docMk/>
            <pc:sldMk cId="2596372488" sldId="257"/>
            <ac:spMk id="2" creationId="{C8B52822-7CF8-4B0D-9BB5-C98C043358A1}"/>
          </ac:spMkLst>
        </pc:spChg>
        <pc:spChg chg="mod ord">
          <ac:chgData name="Douglas Duran F." userId="8b10918b-d9f6-4273-871a-bae9a7b675f6" providerId="ADAL" clId="{E22EE637-3C4D-42F9-9559-DE82E9E58F44}" dt="2024-07-06T02:10:49.506" v="2220" actId="1076"/>
          <ac:spMkLst>
            <pc:docMk/>
            <pc:sldMk cId="2596372488" sldId="257"/>
            <ac:spMk id="3" creationId="{49D37355-D982-48EE-8905-0C427427FD1C}"/>
          </ac:spMkLst>
        </pc:spChg>
        <pc:spChg chg="add mod">
          <ac:chgData name="Douglas Duran F." userId="8b10918b-d9f6-4273-871a-bae9a7b675f6" providerId="ADAL" clId="{E22EE637-3C4D-42F9-9559-DE82E9E58F44}" dt="2024-07-06T02:10:45.968" v="2219" actId="1076"/>
          <ac:spMkLst>
            <pc:docMk/>
            <pc:sldMk cId="2596372488" sldId="257"/>
            <ac:spMk id="4" creationId="{1E6701DB-0DEA-90FD-316D-E9393684C123}"/>
          </ac:spMkLst>
        </pc:spChg>
        <pc:spChg chg="add del">
          <ac:chgData name="Douglas Duran F." userId="8b10918b-d9f6-4273-871a-bae9a7b675f6" providerId="ADAL" clId="{E22EE637-3C4D-42F9-9559-DE82E9E58F44}" dt="2024-07-06T01:29:16.971" v="1312" actId="700"/>
          <ac:spMkLst>
            <pc:docMk/>
            <pc:sldMk cId="2596372488" sldId="257"/>
            <ac:spMk id="9" creationId="{10F24D38-B79E-44B4-830E-043F45D96DC2}"/>
          </ac:spMkLst>
        </pc:spChg>
        <pc:picChg chg="mod">
          <ac:chgData name="Douglas Duran F." userId="8b10918b-d9f6-4273-871a-bae9a7b675f6" providerId="ADAL" clId="{E22EE637-3C4D-42F9-9559-DE82E9E58F44}" dt="2024-07-06T02:10:52.841" v="2221" actId="14100"/>
          <ac:picMkLst>
            <pc:docMk/>
            <pc:sldMk cId="2596372488" sldId="257"/>
            <ac:picMk id="6" creationId="{286CC15E-5C05-E2E2-3D69-3D1A9B4C2504}"/>
          </ac:picMkLst>
        </pc:picChg>
        <pc:cxnChg chg="add del">
          <ac:chgData name="Douglas Duran F." userId="8b10918b-d9f6-4273-871a-bae9a7b675f6" providerId="ADAL" clId="{E22EE637-3C4D-42F9-9559-DE82E9E58F44}" dt="2024-07-06T01:29:16.971" v="1312" actId="700"/>
          <ac:cxnSpMkLst>
            <pc:docMk/>
            <pc:sldMk cId="2596372488" sldId="257"/>
            <ac:cxnSpMk id="11" creationId="{FC469874-256B-45B3-A79C-7591B4BA1ECC}"/>
          </ac:cxnSpMkLst>
        </pc:cxnChg>
      </pc:sldChg>
      <pc:sldChg chg="modSp mod">
        <pc:chgData name="Douglas Duran F." userId="8b10918b-d9f6-4273-871a-bae9a7b675f6" providerId="ADAL" clId="{E22EE637-3C4D-42F9-9559-DE82E9E58F44}" dt="2024-07-06T01:41:01.068" v="1466" actId="1076"/>
        <pc:sldMkLst>
          <pc:docMk/>
          <pc:sldMk cId="1970554714" sldId="258"/>
        </pc:sldMkLst>
        <pc:spChg chg="mod">
          <ac:chgData name="Douglas Duran F." userId="8b10918b-d9f6-4273-871a-bae9a7b675f6" providerId="ADAL" clId="{E22EE637-3C4D-42F9-9559-DE82E9E58F44}" dt="2024-07-06T01:41:01.068" v="1466" actId="1076"/>
          <ac:spMkLst>
            <pc:docMk/>
            <pc:sldMk cId="1970554714" sldId="258"/>
            <ac:spMk id="5" creationId="{2958D6A8-49E6-4FAE-9DE3-75760F8239CE}"/>
          </ac:spMkLst>
        </pc:spChg>
      </pc:sldChg>
      <pc:sldChg chg="modSp mod">
        <pc:chgData name="Douglas Duran F." userId="8b10918b-d9f6-4273-871a-bae9a7b675f6" providerId="ADAL" clId="{E22EE637-3C4D-42F9-9559-DE82E9E58F44}" dt="2024-07-06T01:42:09.785" v="1480" actId="1076"/>
        <pc:sldMkLst>
          <pc:docMk/>
          <pc:sldMk cId="2514763193" sldId="260"/>
        </pc:sldMkLst>
        <pc:spChg chg="mod">
          <ac:chgData name="Douglas Duran F." userId="8b10918b-d9f6-4273-871a-bae9a7b675f6" providerId="ADAL" clId="{E22EE637-3C4D-42F9-9559-DE82E9E58F44}" dt="2024-07-06T01:42:09.785" v="1480" actId="1076"/>
          <ac:spMkLst>
            <pc:docMk/>
            <pc:sldMk cId="2514763193" sldId="260"/>
            <ac:spMk id="9" creationId="{1B90E53E-FE23-44B5-B7F9-E8EF7DE6C423}"/>
          </ac:spMkLst>
        </pc:spChg>
      </pc:sldChg>
      <pc:sldChg chg="modSp mod">
        <pc:chgData name="Douglas Duran F." userId="8b10918b-d9f6-4273-871a-bae9a7b675f6" providerId="ADAL" clId="{E22EE637-3C4D-42F9-9559-DE82E9E58F44}" dt="2024-07-06T01:42:25.964" v="1486" actId="20577"/>
        <pc:sldMkLst>
          <pc:docMk/>
          <pc:sldMk cId="2900228674" sldId="261"/>
        </pc:sldMkLst>
        <pc:spChg chg="mod">
          <ac:chgData name="Douglas Duran F." userId="8b10918b-d9f6-4273-871a-bae9a7b675f6" providerId="ADAL" clId="{E22EE637-3C4D-42F9-9559-DE82E9E58F44}" dt="2024-07-06T01:42:25.964" v="1486" actId="20577"/>
          <ac:spMkLst>
            <pc:docMk/>
            <pc:sldMk cId="2900228674" sldId="261"/>
            <ac:spMk id="8" creationId="{976802F1-FF1B-4C85-89B0-7396F3133543}"/>
          </ac:spMkLst>
        </pc:spChg>
      </pc:sldChg>
      <pc:sldChg chg="modSp mod">
        <pc:chgData name="Douglas Duran F." userId="8b10918b-d9f6-4273-871a-bae9a7b675f6" providerId="ADAL" clId="{E22EE637-3C4D-42F9-9559-DE82E9E58F44}" dt="2024-07-06T01:42:37.544" v="1488" actId="27636"/>
        <pc:sldMkLst>
          <pc:docMk/>
          <pc:sldMk cId="1953199480" sldId="262"/>
        </pc:sldMkLst>
        <pc:spChg chg="mod">
          <ac:chgData name="Douglas Duran F." userId="8b10918b-d9f6-4273-871a-bae9a7b675f6" providerId="ADAL" clId="{E22EE637-3C4D-42F9-9559-DE82E9E58F44}" dt="2024-07-06T01:42:37.544" v="1488" actId="27636"/>
          <ac:spMkLst>
            <pc:docMk/>
            <pc:sldMk cId="1953199480" sldId="262"/>
            <ac:spMk id="7" creationId="{CB5DFEEA-9847-4D09-A6F5-C26C32FCA58F}"/>
          </ac:spMkLst>
        </pc:spChg>
      </pc:sldChg>
      <pc:sldChg chg="modSp mod">
        <pc:chgData name="Douglas Duran F." userId="8b10918b-d9f6-4273-871a-bae9a7b675f6" providerId="ADAL" clId="{E22EE637-3C4D-42F9-9559-DE82E9E58F44}" dt="2024-07-06T01:43:25.053" v="1500" actId="255"/>
        <pc:sldMkLst>
          <pc:docMk/>
          <pc:sldMk cId="2394840860" sldId="263"/>
        </pc:sldMkLst>
        <pc:spChg chg="mod">
          <ac:chgData name="Douglas Duran F." userId="8b10918b-d9f6-4273-871a-bae9a7b675f6" providerId="ADAL" clId="{E22EE637-3C4D-42F9-9559-DE82E9E58F44}" dt="2024-07-06T01:43:25.053" v="1500" actId="255"/>
          <ac:spMkLst>
            <pc:docMk/>
            <pc:sldMk cId="2394840860" sldId="263"/>
            <ac:spMk id="4" creationId="{00000000-0000-0000-0000-000000000000}"/>
          </ac:spMkLst>
        </pc:spChg>
      </pc:sldChg>
      <pc:sldChg chg="modSp mod">
        <pc:chgData name="Douglas Duran F." userId="8b10918b-d9f6-4273-871a-bae9a7b675f6" providerId="ADAL" clId="{E22EE637-3C4D-42F9-9559-DE82E9E58F44}" dt="2024-07-06T01:45:46.577" v="1530" actId="20577"/>
        <pc:sldMkLst>
          <pc:docMk/>
          <pc:sldMk cId="1572265033" sldId="264"/>
        </pc:sldMkLst>
        <pc:spChg chg="mod">
          <ac:chgData name="Douglas Duran F." userId="8b10918b-d9f6-4273-871a-bae9a7b675f6" providerId="ADAL" clId="{E22EE637-3C4D-42F9-9559-DE82E9E58F44}" dt="2024-07-06T01:45:46.577" v="1530" actId="20577"/>
          <ac:spMkLst>
            <pc:docMk/>
            <pc:sldMk cId="1572265033" sldId="264"/>
            <ac:spMk id="4" creationId="{00000000-0000-0000-0000-000000000000}"/>
          </ac:spMkLst>
        </pc:spChg>
      </pc:sldChg>
      <pc:sldChg chg="modSp mod">
        <pc:chgData name="Douglas Duran F." userId="8b10918b-d9f6-4273-871a-bae9a7b675f6" providerId="ADAL" clId="{E22EE637-3C4D-42F9-9559-DE82E9E58F44}" dt="2024-07-06T01:38:39.610" v="1431" actId="114"/>
        <pc:sldMkLst>
          <pc:docMk/>
          <pc:sldMk cId="3055854118" sldId="268"/>
        </pc:sldMkLst>
        <pc:spChg chg="mod">
          <ac:chgData name="Douglas Duran F." userId="8b10918b-d9f6-4273-871a-bae9a7b675f6" providerId="ADAL" clId="{E22EE637-3C4D-42F9-9559-DE82E9E58F44}" dt="2024-07-06T01:38:39.610" v="1431" actId="114"/>
          <ac:spMkLst>
            <pc:docMk/>
            <pc:sldMk cId="3055854118" sldId="268"/>
            <ac:spMk id="3" creationId="{00000000-0000-0000-0000-000000000000}"/>
          </ac:spMkLst>
        </pc:spChg>
      </pc:sldChg>
      <pc:sldChg chg="modSp mod">
        <pc:chgData name="Douglas Duran F." userId="8b10918b-d9f6-4273-871a-bae9a7b675f6" providerId="ADAL" clId="{E22EE637-3C4D-42F9-9559-DE82E9E58F44}" dt="2024-07-06T01:59:49.530" v="1709" actId="1076"/>
        <pc:sldMkLst>
          <pc:docMk/>
          <pc:sldMk cId="478920698" sldId="269"/>
        </pc:sldMkLst>
        <pc:spChg chg="mod">
          <ac:chgData name="Douglas Duran F." userId="8b10918b-d9f6-4273-871a-bae9a7b675f6" providerId="ADAL" clId="{E22EE637-3C4D-42F9-9559-DE82E9E58F44}" dt="2024-07-06T01:59:49.530" v="1709" actId="1076"/>
          <ac:spMkLst>
            <pc:docMk/>
            <pc:sldMk cId="478920698" sldId="269"/>
            <ac:spMk id="3" creationId="{00000000-0000-0000-0000-000000000000}"/>
          </ac:spMkLst>
        </pc:spChg>
      </pc:sldChg>
      <pc:sldChg chg="modSp mod">
        <pc:chgData name="Douglas Duran F." userId="8b10918b-d9f6-4273-871a-bae9a7b675f6" providerId="ADAL" clId="{E22EE637-3C4D-42F9-9559-DE82E9E58F44}" dt="2024-07-06T01:45:24.383" v="1527" actId="255"/>
        <pc:sldMkLst>
          <pc:docMk/>
          <pc:sldMk cId="4165044501" sldId="273"/>
        </pc:sldMkLst>
        <pc:spChg chg="mod">
          <ac:chgData name="Douglas Duran F." userId="8b10918b-d9f6-4273-871a-bae9a7b675f6" providerId="ADAL" clId="{E22EE637-3C4D-42F9-9559-DE82E9E58F44}" dt="2024-07-06T01:45:24.383" v="1527" actId="255"/>
          <ac:spMkLst>
            <pc:docMk/>
            <pc:sldMk cId="4165044501" sldId="273"/>
            <ac:spMk id="4" creationId="{00000000-0000-0000-0000-000000000000}"/>
          </ac:spMkLst>
        </pc:spChg>
      </pc:sldChg>
      <pc:sldChg chg="modSp mod">
        <pc:chgData name="Douglas Duran F." userId="8b10918b-d9f6-4273-871a-bae9a7b675f6" providerId="ADAL" clId="{E22EE637-3C4D-42F9-9559-DE82E9E58F44}" dt="2024-07-06T01:46:47.478" v="1539" actId="20577"/>
        <pc:sldMkLst>
          <pc:docMk/>
          <pc:sldMk cId="728754222" sldId="274"/>
        </pc:sldMkLst>
        <pc:spChg chg="mod">
          <ac:chgData name="Douglas Duran F." userId="8b10918b-d9f6-4273-871a-bae9a7b675f6" providerId="ADAL" clId="{E22EE637-3C4D-42F9-9559-DE82E9E58F44}" dt="2024-07-06T01:46:47.478" v="1539" actId="20577"/>
          <ac:spMkLst>
            <pc:docMk/>
            <pc:sldMk cId="728754222" sldId="274"/>
            <ac:spMk id="4" creationId="{00000000-0000-0000-0000-000000000000}"/>
          </ac:spMkLst>
        </pc:spChg>
      </pc:sldChg>
      <pc:sldChg chg="modSp mod">
        <pc:chgData name="Douglas Duran F." userId="8b10918b-d9f6-4273-871a-bae9a7b675f6" providerId="ADAL" clId="{E22EE637-3C4D-42F9-9559-DE82E9E58F44}" dt="2024-07-06T01:46:25.721" v="1532" actId="1076"/>
        <pc:sldMkLst>
          <pc:docMk/>
          <pc:sldMk cId="527288285" sldId="277"/>
        </pc:sldMkLst>
        <pc:spChg chg="mod">
          <ac:chgData name="Douglas Duran F." userId="8b10918b-d9f6-4273-871a-bae9a7b675f6" providerId="ADAL" clId="{E22EE637-3C4D-42F9-9559-DE82E9E58F44}" dt="2024-07-06T01:46:25.721" v="1532" actId="1076"/>
          <ac:spMkLst>
            <pc:docMk/>
            <pc:sldMk cId="527288285" sldId="277"/>
            <ac:spMk id="4" creationId="{00000000-0000-0000-0000-000000000000}"/>
          </ac:spMkLst>
        </pc:spChg>
      </pc:sldChg>
      <pc:sldChg chg="modSp mod">
        <pc:chgData name="Douglas Duran F." userId="8b10918b-d9f6-4273-871a-bae9a7b675f6" providerId="ADAL" clId="{E22EE637-3C4D-42F9-9559-DE82E9E58F44}" dt="2024-07-06T01:47:01.561" v="1545" actId="1076"/>
        <pc:sldMkLst>
          <pc:docMk/>
          <pc:sldMk cId="1603255017" sldId="279"/>
        </pc:sldMkLst>
        <pc:spChg chg="mod">
          <ac:chgData name="Douglas Duran F." userId="8b10918b-d9f6-4273-871a-bae9a7b675f6" providerId="ADAL" clId="{E22EE637-3C4D-42F9-9559-DE82E9E58F44}" dt="2024-07-06T01:47:01.561" v="1545" actId="1076"/>
          <ac:spMkLst>
            <pc:docMk/>
            <pc:sldMk cId="1603255017" sldId="279"/>
            <ac:spMk id="4" creationId="{00000000-0000-0000-0000-000000000000}"/>
          </ac:spMkLst>
        </pc:spChg>
      </pc:sldChg>
      <pc:sldChg chg="modSp mod">
        <pc:chgData name="Douglas Duran F." userId="8b10918b-d9f6-4273-871a-bae9a7b675f6" providerId="ADAL" clId="{E22EE637-3C4D-42F9-9559-DE82E9E58F44}" dt="2024-07-06T02:07:13.384" v="2172" actId="5793"/>
        <pc:sldMkLst>
          <pc:docMk/>
          <pc:sldMk cId="724440228" sldId="280"/>
        </pc:sldMkLst>
        <pc:spChg chg="mod">
          <ac:chgData name="Douglas Duran F." userId="8b10918b-d9f6-4273-871a-bae9a7b675f6" providerId="ADAL" clId="{E22EE637-3C4D-42F9-9559-DE82E9E58F44}" dt="2024-07-06T02:07:13.384" v="2172" actId="5793"/>
          <ac:spMkLst>
            <pc:docMk/>
            <pc:sldMk cId="724440228" sldId="280"/>
            <ac:spMk id="3" creationId="{00000000-0000-0000-0000-000000000000}"/>
          </ac:spMkLst>
        </pc:spChg>
      </pc:sldChg>
      <pc:sldChg chg="modSp mod">
        <pc:chgData name="Douglas Duran F." userId="8b10918b-d9f6-4273-871a-bae9a7b675f6" providerId="ADAL" clId="{E22EE637-3C4D-42F9-9559-DE82E9E58F44}" dt="2024-07-06T01:48:57.737" v="1566" actId="14100"/>
        <pc:sldMkLst>
          <pc:docMk/>
          <pc:sldMk cId="3324463794" sldId="281"/>
        </pc:sldMkLst>
        <pc:spChg chg="mod">
          <ac:chgData name="Douglas Duran F." userId="8b10918b-d9f6-4273-871a-bae9a7b675f6" providerId="ADAL" clId="{E22EE637-3C4D-42F9-9559-DE82E9E58F44}" dt="2024-07-06T01:48:57.737" v="1566" actId="14100"/>
          <ac:spMkLst>
            <pc:docMk/>
            <pc:sldMk cId="3324463794" sldId="281"/>
            <ac:spMk id="4" creationId="{00000000-0000-0000-0000-000000000000}"/>
          </ac:spMkLst>
        </pc:spChg>
      </pc:sldChg>
      <pc:sldChg chg="modSp mod">
        <pc:chgData name="Douglas Duran F." userId="8b10918b-d9f6-4273-871a-bae9a7b675f6" providerId="ADAL" clId="{E22EE637-3C4D-42F9-9559-DE82E9E58F44}" dt="2024-07-06T01:47:28.939" v="1551" actId="113"/>
        <pc:sldMkLst>
          <pc:docMk/>
          <pc:sldMk cId="2901851401" sldId="282"/>
        </pc:sldMkLst>
        <pc:spChg chg="mod">
          <ac:chgData name="Douglas Duran F." userId="8b10918b-d9f6-4273-871a-bae9a7b675f6" providerId="ADAL" clId="{E22EE637-3C4D-42F9-9559-DE82E9E58F44}" dt="2024-07-06T01:47:28.939" v="1551" actId="113"/>
          <ac:spMkLst>
            <pc:docMk/>
            <pc:sldMk cId="2901851401" sldId="282"/>
            <ac:spMk id="4" creationId="{00000000-0000-0000-0000-000000000000}"/>
          </ac:spMkLst>
        </pc:spChg>
      </pc:sldChg>
      <pc:sldChg chg="modSp mod">
        <pc:chgData name="Douglas Duran F." userId="8b10918b-d9f6-4273-871a-bae9a7b675f6" providerId="ADAL" clId="{E22EE637-3C4D-42F9-9559-DE82E9E58F44}" dt="2024-07-06T01:48:39.456" v="1565" actId="20577"/>
        <pc:sldMkLst>
          <pc:docMk/>
          <pc:sldMk cId="719179580" sldId="285"/>
        </pc:sldMkLst>
        <pc:spChg chg="mod">
          <ac:chgData name="Douglas Duran F." userId="8b10918b-d9f6-4273-871a-bae9a7b675f6" providerId="ADAL" clId="{E22EE637-3C4D-42F9-9559-DE82E9E58F44}" dt="2024-07-06T01:48:39.456" v="1565" actId="20577"/>
          <ac:spMkLst>
            <pc:docMk/>
            <pc:sldMk cId="719179580" sldId="285"/>
            <ac:spMk id="4" creationId="{00000000-0000-0000-0000-000000000000}"/>
          </ac:spMkLst>
        </pc:spChg>
      </pc:sldChg>
      <pc:sldChg chg="modSp mod">
        <pc:chgData name="Douglas Duran F." userId="8b10918b-d9f6-4273-871a-bae9a7b675f6" providerId="ADAL" clId="{E22EE637-3C4D-42F9-9559-DE82E9E58F44}" dt="2024-07-06T01:50:27.211" v="1572" actId="33524"/>
        <pc:sldMkLst>
          <pc:docMk/>
          <pc:sldMk cId="3274334722" sldId="286"/>
        </pc:sldMkLst>
        <pc:spChg chg="mod">
          <ac:chgData name="Douglas Duran F." userId="8b10918b-d9f6-4273-871a-bae9a7b675f6" providerId="ADAL" clId="{E22EE637-3C4D-42F9-9559-DE82E9E58F44}" dt="2024-07-06T01:50:27.211" v="1572" actId="33524"/>
          <ac:spMkLst>
            <pc:docMk/>
            <pc:sldMk cId="3274334722" sldId="286"/>
            <ac:spMk id="4" creationId="{00000000-0000-0000-0000-000000000000}"/>
          </ac:spMkLst>
        </pc:spChg>
      </pc:sldChg>
      <pc:sldChg chg="modSp mod">
        <pc:chgData name="Douglas Duran F." userId="8b10918b-d9f6-4273-871a-bae9a7b675f6" providerId="ADAL" clId="{E22EE637-3C4D-42F9-9559-DE82E9E58F44}" dt="2024-07-06T01:50:37.616" v="1573" actId="1076"/>
        <pc:sldMkLst>
          <pc:docMk/>
          <pc:sldMk cId="2593089339" sldId="288"/>
        </pc:sldMkLst>
        <pc:spChg chg="mod">
          <ac:chgData name="Douglas Duran F." userId="8b10918b-d9f6-4273-871a-bae9a7b675f6" providerId="ADAL" clId="{E22EE637-3C4D-42F9-9559-DE82E9E58F44}" dt="2024-07-06T01:50:37.616" v="1573" actId="1076"/>
          <ac:spMkLst>
            <pc:docMk/>
            <pc:sldMk cId="2593089339" sldId="288"/>
            <ac:spMk id="4" creationId="{00000000-0000-0000-0000-000000000000}"/>
          </ac:spMkLst>
        </pc:spChg>
      </pc:sldChg>
      <pc:sldChg chg="modSp mod">
        <pc:chgData name="Douglas Duran F." userId="8b10918b-d9f6-4273-871a-bae9a7b675f6" providerId="ADAL" clId="{E22EE637-3C4D-42F9-9559-DE82E9E58F44}" dt="2024-07-06T02:09:54.826" v="2212" actId="1440"/>
        <pc:sldMkLst>
          <pc:docMk/>
          <pc:sldMk cId="1487904011" sldId="290"/>
        </pc:sldMkLst>
        <pc:spChg chg="mod">
          <ac:chgData name="Douglas Duran F." userId="8b10918b-d9f6-4273-871a-bae9a7b675f6" providerId="ADAL" clId="{E22EE637-3C4D-42F9-9559-DE82E9E58F44}" dt="2024-07-06T02:09:45.866" v="2210" actId="1076"/>
          <ac:spMkLst>
            <pc:docMk/>
            <pc:sldMk cId="1487904011" sldId="290"/>
            <ac:spMk id="5" creationId="{00000000-0000-0000-0000-000000000000}"/>
          </ac:spMkLst>
        </pc:spChg>
        <pc:spChg chg="mod">
          <ac:chgData name="Douglas Duran F." userId="8b10918b-d9f6-4273-871a-bae9a7b675f6" providerId="ADAL" clId="{E22EE637-3C4D-42F9-9559-DE82E9E58F44}" dt="2024-07-06T02:09:39.986" v="2207" actId="1076"/>
          <ac:spMkLst>
            <pc:docMk/>
            <pc:sldMk cId="1487904011" sldId="290"/>
            <ac:spMk id="6" creationId="{00000000-0000-0000-0000-000000000000}"/>
          </ac:spMkLst>
        </pc:spChg>
        <pc:picChg chg="mod">
          <ac:chgData name="Douglas Duran F." userId="8b10918b-d9f6-4273-871a-bae9a7b675f6" providerId="ADAL" clId="{E22EE637-3C4D-42F9-9559-DE82E9E58F44}" dt="2024-07-06T02:09:54.826" v="2212" actId="1440"/>
          <ac:picMkLst>
            <pc:docMk/>
            <pc:sldMk cId="1487904011" sldId="290"/>
            <ac:picMk id="1026" creationId="{00000000-0000-0000-0000-000000000000}"/>
          </ac:picMkLst>
        </pc:picChg>
      </pc:sldChg>
      <pc:sldChg chg="modSp mod">
        <pc:chgData name="Douglas Duran F." userId="8b10918b-d9f6-4273-871a-bae9a7b675f6" providerId="ADAL" clId="{E22EE637-3C4D-42F9-9559-DE82E9E58F44}" dt="2024-07-06T01:54:27.369" v="1650" actId="20577"/>
        <pc:sldMkLst>
          <pc:docMk/>
          <pc:sldMk cId="3603793190" sldId="291"/>
        </pc:sldMkLst>
        <pc:spChg chg="mod">
          <ac:chgData name="Douglas Duran F." userId="8b10918b-d9f6-4273-871a-bae9a7b675f6" providerId="ADAL" clId="{E22EE637-3C4D-42F9-9559-DE82E9E58F44}" dt="2024-07-06T01:54:27.369" v="1650" actId="20577"/>
          <ac:spMkLst>
            <pc:docMk/>
            <pc:sldMk cId="3603793190" sldId="291"/>
            <ac:spMk id="4" creationId="{00000000-0000-0000-0000-000000000000}"/>
          </ac:spMkLst>
        </pc:spChg>
      </pc:sldChg>
      <pc:sldChg chg="modSp mod">
        <pc:chgData name="Douglas Duran F." userId="8b10918b-d9f6-4273-871a-bae9a7b675f6" providerId="ADAL" clId="{E22EE637-3C4D-42F9-9559-DE82E9E58F44}" dt="2024-07-06T01:55:09.562" v="1665" actId="1076"/>
        <pc:sldMkLst>
          <pc:docMk/>
          <pc:sldMk cId="1077727140" sldId="292"/>
        </pc:sldMkLst>
        <pc:spChg chg="mod">
          <ac:chgData name="Douglas Duran F." userId="8b10918b-d9f6-4273-871a-bae9a7b675f6" providerId="ADAL" clId="{E22EE637-3C4D-42F9-9559-DE82E9E58F44}" dt="2024-07-06T01:55:09.562" v="1665" actId="1076"/>
          <ac:spMkLst>
            <pc:docMk/>
            <pc:sldMk cId="1077727140" sldId="292"/>
            <ac:spMk id="4" creationId="{00000000-0000-0000-0000-000000000000}"/>
          </ac:spMkLst>
        </pc:spChg>
      </pc:sldChg>
      <pc:sldChg chg="modSp mod">
        <pc:chgData name="Douglas Duran F." userId="8b10918b-d9f6-4273-871a-bae9a7b675f6" providerId="ADAL" clId="{E22EE637-3C4D-42F9-9559-DE82E9E58F44}" dt="2024-07-06T01:56:20.265" v="1674" actId="1076"/>
        <pc:sldMkLst>
          <pc:docMk/>
          <pc:sldMk cId="3005136902" sldId="293"/>
        </pc:sldMkLst>
        <pc:spChg chg="mod">
          <ac:chgData name="Douglas Duran F." userId="8b10918b-d9f6-4273-871a-bae9a7b675f6" providerId="ADAL" clId="{E22EE637-3C4D-42F9-9559-DE82E9E58F44}" dt="2024-07-06T01:56:20.265" v="1674" actId="1076"/>
          <ac:spMkLst>
            <pc:docMk/>
            <pc:sldMk cId="3005136902" sldId="293"/>
            <ac:spMk id="4" creationId="{00000000-0000-0000-0000-000000000000}"/>
          </ac:spMkLst>
        </pc:spChg>
      </pc:sldChg>
      <pc:sldChg chg="modSp mod">
        <pc:chgData name="Douglas Duran F." userId="8b10918b-d9f6-4273-871a-bae9a7b675f6" providerId="ADAL" clId="{E22EE637-3C4D-42F9-9559-DE82E9E58F44}" dt="2024-07-06T01:41:17.012" v="1469" actId="1076"/>
        <pc:sldMkLst>
          <pc:docMk/>
          <pc:sldMk cId="2322169825" sldId="297"/>
        </pc:sldMkLst>
        <pc:spChg chg="mod">
          <ac:chgData name="Douglas Duran F." userId="8b10918b-d9f6-4273-871a-bae9a7b675f6" providerId="ADAL" clId="{E22EE637-3C4D-42F9-9559-DE82E9E58F44}" dt="2024-07-06T01:41:17.012" v="1469" actId="1076"/>
          <ac:spMkLst>
            <pc:docMk/>
            <pc:sldMk cId="2322169825" sldId="297"/>
            <ac:spMk id="3" creationId="{CE880E7D-903C-85A3-9FC0-45B516F4A031}"/>
          </ac:spMkLst>
        </pc:spChg>
      </pc:sldChg>
      <pc:sldChg chg="modSp mod">
        <pc:chgData name="Douglas Duran F." userId="8b10918b-d9f6-4273-871a-bae9a7b675f6" providerId="ADAL" clId="{E22EE637-3C4D-42F9-9559-DE82E9E58F44}" dt="2024-07-06T01:41:41.448" v="1472" actId="1076"/>
        <pc:sldMkLst>
          <pc:docMk/>
          <pc:sldMk cId="1624320164" sldId="298"/>
        </pc:sldMkLst>
        <pc:spChg chg="mod">
          <ac:chgData name="Douglas Duran F." userId="8b10918b-d9f6-4273-871a-bae9a7b675f6" providerId="ADAL" clId="{E22EE637-3C4D-42F9-9559-DE82E9E58F44}" dt="2024-07-06T01:41:41.448" v="1472" actId="1076"/>
          <ac:spMkLst>
            <pc:docMk/>
            <pc:sldMk cId="1624320164" sldId="298"/>
            <ac:spMk id="2" creationId="{DBC5A6D2-05DD-D5ED-A61F-D715FCC96FB7}"/>
          </ac:spMkLst>
        </pc:spChg>
        <pc:spChg chg="mod">
          <ac:chgData name="Douglas Duran F." userId="8b10918b-d9f6-4273-871a-bae9a7b675f6" providerId="ADAL" clId="{E22EE637-3C4D-42F9-9559-DE82E9E58F44}" dt="2024-07-06T01:41:38.993" v="1471" actId="1076"/>
          <ac:spMkLst>
            <pc:docMk/>
            <pc:sldMk cId="1624320164" sldId="298"/>
            <ac:spMk id="3" creationId="{3B736C4B-77F0-AD99-7672-148ED6C1D57A}"/>
          </ac:spMkLst>
        </pc:spChg>
      </pc:sldChg>
      <pc:sldChg chg="modSp mod">
        <pc:chgData name="Douglas Duran F." userId="8b10918b-d9f6-4273-871a-bae9a7b675f6" providerId="ADAL" clId="{E22EE637-3C4D-42F9-9559-DE82E9E58F44}" dt="2024-07-06T01:43:02.320" v="1493" actId="20577"/>
        <pc:sldMkLst>
          <pc:docMk/>
          <pc:sldMk cId="1174807580" sldId="300"/>
        </pc:sldMkLst>
        <pc:spChg chg="mod">
          <ac:chgData name="Douglas Duran F." userId="8b10918b-d9f6-4273-871a-bae9a7b675f6" providerId="ADAL" clId="{E22EE637-3C4D-42F9-9559-DE82E9E58F44}" dt="2024-07-06T01:43:02.320" v="1493" actId="20577"/>
          <ac:spMkLst>
            <pc:docMk/>
            <pc:sldMk cId="1174807580" sldId="300"/>
            <ac:spMk id="6" creationId="{98345187-975F-6172-E927-A59A9BC095A0}"/>
          </ac:spMkLst>
        </pc:spChg>
      </pc:sldChg>
      <pc:sldChg chg="modSp mod">
        <pc:chgData name="Douglas Duran F." userId="8b10918b-d9f6-4273-871a-bae9a7b675f6" providerId="ADAL" clId="{E22EE637-3C4D-42F9-9559-DE82E9E58F44}" dt="2024-07-06T01:43:53.665" v="1508" actId="20577"/>
        <pc:sldMkLst>
          <pc:docMk/>
          <pc:sldMk cId="3914812749" sldId="301"/>
        </pc:sldMkLst>
        <pc:spChg chg="mod">
          <ac:chgData name="Douglas Duran F." userId="8b10918b-d9f6-4273-871a-bae9a7b675f6" providerId="ADAL" clId="{E22EE637-3C4D-42F9-9559-DE82E9E58F44}" dt="2024-07-06T01:43:53.665" v="1508" actId="20577"/>
          <ac:spMkLst>
            <pc:docMk/>
            <pc:sldMk cId="3914812749" sldId="301"/>
            <ac:spMk id="8" creationId="{8A721421-ED1D-F7DD-C3B2-35847A42E296}"/>
          </ac:spMkLst>
        </pc:spChg>
        <pc:picChg chg="mod">
          <ac:chgData name="Douglas Duran F." userId="8b10918b-d9f6-4273-871a-bae9a7b675f6" providerId="ADAL" clId="{E22EE637-3C4D-42F9-9559-DE82E9E58F44}" dt="2024-07-06T01:43:43.898" v="1506" actId="1440"/>
          <ac:picMkLst>
            <pc:docMk/>
            <pc:sldMk cId="3914812749" sldId="301"/>
            <ac:picMk id="9" creationId="{A962B1F8-FA7D-1F56-988B-9ADCD91442B5}"/>
          </ac:picMkLst>
        </pc:picChg>
      </pc:sldChg>
      <pc:sldChg chg="modSp mod">
        <pc:chgData name="Douglas Duran F." userId="8b10918b-d9f6-4273-871a-bae9a7b675f6" providerId="ADAL" clId="{E22EE637-3C4D-42F9-9559-DE82E9E58F44}" dt="2024-07-06T01:56:39.920" v="1679" actId="1076"/>
        <pc:sldMkLst>
          <pc:docMk/>
          <pc:sldMk cId="1182403596" sldId="312"/>
        </pc:sldMkLst>
        <pc:spChg chg="mod">
          <ac:chgData name="Douglas Duran F." userId="8b10918b-d9f6-4273-871a-bae9a7b675f6" providerId="ADAL" clId="{E22EE637-3C4D-42F9-9559-DE82E9E58F44}" dt="2024-07-06T01:56:39.920" v="1679" actId="1076"/>
          <ac:spMkLst>
            <pc:docMk/>
            <pc:sldMk cId="1182403596" sldId="312"/>
            <ac:spMk id="3" creationId="{00000000-0000-0000-0000-000000000000}"/>
          </ac:spMkLst>
        </pc:spChg>
      </pc:sldChg>
      <pc:sldChg chg="modSp mod">
        <pc:chgData name="Douglas Duran F." userId="8b10918b-d9f6-4273-871a-bae9a7b675f6" providerId="ADAL" clId="{E22EE637-3C4D-42F9-9559-DE82E9E58F44}" dt="2024-07-06T01:57:31.090" v="1682" actId="1076"/>
        <pc:sldMkLst>
          <pc:docMk/>
          <pc:sldMk cId="509084836" sldId="313"/>
        </pc:sldMkLst>
        <pc:spChg chg="mod">
          <ac:chgData name="Douglas Duran F." userId="8b10918b-d9f6-4273-871a-bae9a7b675f6" providerId="ADAL" clId="{E22EE637-3C4D-42F9-9559-DE82E9E58F44}" dt="2024-07-06T01:57:31.090" v="1682" actId="1076"/>
          <ac:spMkLst>
            <pc:docMk/>
            <pc:sldMk cId="509084836" sldId="313"/>
            <ac:spMk id="3" creationId="{00000000-0000-0000-0000-000000000000}"/>
          </ac:spMkLst>
        </pc:spChg>
      </pc:sldChg>
      <pc:sldChg chg="modSp mod">
        <pc:chgData name="Douglas Duran F." userId="8b10918b-d9f6-4273-871a-bae9a7b675f6" providerId="ADAL" clId="{E22EE637-3C4D-42F9-9559-DE82E9E58F44}" dt="2024-07-06T01:57:51.705" v="1683" actId="33524"/>
        <pc:sldMkLst>
          <pc:docMk/>
          <pc:sldMk cId="3133431419" sldId="315"/>
        </pc:sldMkLst>
        <pc:spChg chg="mod">
          <ac:chgData name="Douglas Duran F." userId="8b10918b-d9f6-4273-871a-bae9a7b675f6" providerId="ADAL" clId="{E22EE637-3C4D-42F9-9559-DE82E9E58F44}" dt="2024-07-06T01:57:51.705" v="1683" actId="33524"/>
          <ac:spMkLst>
            <pc:docMk/>
            <pc:sldMk cId="3133431419" sldId="315"/>
            <ac:spMk id="3" creationId="{00000000-0000-0000-0000-000000000000}"/>
          </ac:spMkLst>
        </pc:spChg>
      </pc:sldChg>
      <pc:sldChg chg="modSp mod">
        <pc:chgData name="Douglas Duran F." userId="8b10918b-d9f6-4273-871a-bae9a7b675f6" providerId="ADAL" clId="{E22EE637-3C4D-42F9-9559-DE82E9E58F44}" dt="2024-07-06T01:57:58.610" v="1686" actId="27636"/>
        <pc:sldMkLst>
          <pc:docMk/>
          <pc:sldMk cId="1653100674" sldId="316"/>
        </pc:sldMkLst>
        <pc:spChg chg="mod">
          <ac:chgData name="Douglas Duran F." userId="8b10918b-d9f6-4273-871a-bae9a7b675f6" providerId="ADAL" clId="{E22EE637-3C4D-42F9-9559-DE82E9E58F44}" dt="2024-07-06T01:57:58.610" v="1686" actId="27636"/>
          <ac:spMkLst>
            <pc:docMk/>
            <pc:sldMk cId="1653100674" sldId="316"/>
            <ac:spMk id="3" creationId="{00000000-0000-0000-0000-000000000000}"/>
          </ac:spMkLst>
        </pc:spChg>
      </pc:sldChg>
      <pc:sldChg chg="modSp mod">
        <pc:chgData name="Douglas Duran F." userId="8b10918b-d9f6-4273-871a-bae9a7b675f6" providerId="ADAL" clId="{E22EE637-3C4D-42F9-9559-DE82E9E58F44}" dt="2024-07-06T01:58:10.729" v="1687" actId="1076"/>
        <pc:sldMkLst>
          <pc:docMk/>
          <pc:sldMk cId="1751938506" sldId="317"/>
        </pc:sldMkLst>
        <pc:spChg chg="mod">
          <ac:chgData name="Douglas Duran F." userId="8b10918b-d9f6-4273-871a-bae9a7b675f6" providerId="ADAL" clId="{E22EE637-3C4D-42F9-9559-DE82E9E58F44}" dt="2024-07-06T01:58:10.729" v="1687" actId="1076"/>
          <ac:spMkLst>
            <pc:docMk/>
            <pc:sldMk cId="1751938506" sldId="317"/>
            <ac:spMk id="3" creationId="{00000000-0000-0000-0000-000000000000}"/>
          </ac:spMkLst>
        </pc:spChg>
      </pc:sldChg>
      <pc:sldChg chg="modSp mod">
        <pc:chgData name="Douglas Duran F." userId="8b10918b-d9f6-4273-871a-bae9a7b675f6" providerId="ADAL" clId="{E22EE637-3C4D-42F9-9559-DE82E9E58F44}" dt="2024-07-06T01:58:28.058" v="1688" actId="1076"/>
        <pc:sldMkLst>
          <pc:docMk/>
          <pc:sldMk cId="4249477040" sldId="319"/>
        </pc:sldMkLst>
        <pc:spChg chg="mod">
          <ac:chgData name="Douglas Duran F." userId="8b10918b-d9f6-4273-871a-bae9a7b675f6" providerId="ADAL" clId="{E22EE637-3C4D-42F9-9559-DE82E9E58F44}" dt="2024-07-06T01:58:28.058" v="1688" actId="1076"/>
          <ac:spMkLst>
            <pc:docMk/>
            <pc:sldMk cId="4249477040" sldId="319"/>
            <ac:spMk id="3" creationId="{00000000-0000-0000-0000-000000000000}"/>
          </ac:spMkLst>
        </pc:spChg>
      </pc:sldChg>
      <pc:sldChg chg="modSp mod">
        <pc:chgData name="Douglas Duran F." userId="8b10918b-d9f6-4273-871a-bae9a7b675f6" providerId="ADAL" clId="{E22EE637-3C4D-42F9-9559-DE82E9E58F44}" dt="2024-07-06T01:59:41.679" v="1705" actId="1076"/>
        <pc:sldMkLst>
          <pc:docMk/>
          <pc:sldMk cId="3657104372" sldId="321"/>
        </pc:sldMkLst>
        <pc:spChg chg="mod">
          <ac:chgData name="Douglas Duran F." userId="8b10918b-d9f6-4273-871a-bae9a7b675f6" providerId="ADAL" clId="{E22EE637-3C4D-42F9-9559-DE82E9E58F44}" dt="2024-07-06T01:59:41.679" v="1705" actId="1076"/>
          <ac:spMkLst>
            <pc:docMk/>
            <pc:sldMk cId="3657104372" sldId="321"/>
            <ac:spMk id="3" creationId="{00000000-0000-0000-0000-000000000000}"/>
          </ac:spMkLst>
        </pc:spChg>
      </pc:sldChg>
      <pc:sldChg chg="modSp mod">
        <pc:chgData name="Douglas Duran F." userId="8b10918b-d9f6-4273-871a-bae9a7b675f6" providerId="ADAL" clId="{E22EE637-3C4D-42F9-9559-DE82E9E58F44}" dt="2024-07-06T02:00:12.385" v="1721" actId="1076"/>
        <pc:sldMkLst>
          <pc:docMk/>
          <pc:sldMk cId="1453295216" sldId="322"/>
        </pc:sldMkLst>
        <pc:spChg chg="mod">
          <ac:chgData name="Douglas Duran F." userId="8b10918b-d9f6-4273-871a-bae9a7b675f6" providerId="ADAL" clId="{E22EE637-3C4D-42F9-9559-DE82E9E58F44}" dt="2024-07-06T02:00:12.385" v="1721" actId="1076"/>
          <ac:spMkLst>
            <pc:docMk/>
            <pc:sldMk cId="1453295216" sldId="322"/>
            <ac:spMk id="3" creationId="{00000000-0000-0000-0000-000000000000}"/>
          </ac:spMkLst>
        </pc:spChg>
      </pc:sldChg>
      <pc:sldChg chg="modSp mod">
        <pc:chgData name="Douglas Duran F." userId="8b10918b-d9f6-4273-871a-bae9a7b675f6" providerId="ADAL" clId="{E22EE637-3C4D-42F9-9559-DE82E9E58F44}" dt="2024-07-06T02:00:21.473" v="1725" actId="1076"/>
        <pc:sldMkLst>
          <pc:docMk/>
          <pc:sldMk cId="2142707777" sldId="323"/>
        </pc:sldMkLst>
        <pc:spChg chg="mod">
          <ac:chgData name="Douglas Duran F." userId="8b10918b-d9f6-4273-871a-bae9a7b675f6" providerId="ADAL" clId="{E22EE637-3C4D-42F9-9559-DE82E9E58F44}" dt="2024-07-06T02:00:21.473" v="1725" actId="1076"/>
          <ac:spMkLst>
            <pc:docMk/>
            <pc:sldMk cId="2142707777" sldId="323"/>
            <ac:spMk id="3" creationId="{00000000-0000-0000-0000-000000000000}"/>
          </ac:spMkLst>
        </pc:spChg>
      </pc:sldChg>
      <pc:sldChg chg="modSp mod">
        <pc:chgData name="Douglas Duran F." userId="8b10918b-d9f6-4273-871a-bae9a7b675f6" providerId="ADAL" clId="{E22EE637-3C4D-42F9-9559-DE82E9E58F44}" dt="2024-07-06T02:08:10.604" v="2184" actId="20577"/>
        <pc:sldMkLst>
          <pc:docMk/>
          <pc:sldMk cId="1354196662" sldId="329"/>
        </pc:sldMkLst>
        <pc:spChg chg="mod">
          <ac:chgData name="Douglas Duran F." userId="8b10918b-d9f6-4273-871a-bae9a7b675f6" providerId="ADAL" clId="{E22EE637-3C4D-42F9-9559-DE82E9E58F44}" dt="2024-07-06T02:08:10.604" v="2184" actId="20577"/>
          <ac:spMkLst>
            <pc:docMk/>
            <pc:sldMk cId="1354196662" sldId="329"/>
            <ac:spMk id="3" creationId="{00000000-0000-0000-0000-000000000000}"/>
          </ac:spMkLst>
        </pc:spChg>
      </pc:sldChg>
      <pc:sldChg chg="modSp mod">
        <pc:chgData name="Douglas Duran F." userId="8b10918b-d9f6-4273-871a-bae9a7b675f6" providerId="ADAL" clId="{E22EE637-3C4D-42F9-9559-DE82E9E58F44}" dt="2024-07-06T02:06:36.404" v="2166" actId="5793"/>
        <pc:sldMkLst>
          <pc:docMk/>
          <pc:sldMk cId="2514827395" sldId="333"/>
        </pc:sldMkLst>
        <pc:spChg chg="mod">
          <ac:chgData name="Douglas Duran F." userId="8b10918b-d9f6-4273-871a-bae9a7b675f6" providerId="ADAL" clId="{E22EE637-3C4D-42F9-9559-DE82E9E58F44}" dt="2024-07-06T02:06:36.404" v="2166" actId="5793"/>
          <ac:spMkLst>
            <pc:docMk/>
            <pc:sldMk cId="2514827395" sldId="333"/>
            <ac:spMk id="3" creationId="{00000000-0000-0000-0000-000000000000}"/>
          </ac:spMkLst>
        </pc:spChg>
      </pc:sldChg>
      <pc:sldChg chg="modSp mod">
        <pc:chgData name="Douglas Duran F." userId="8b10918b-d9f6-4273-871a-bae9a7b675f6" providerId="ADAL" clId="{E22EE637-3C4D-42F9-9559-DE82E9E58F44}" dt="2024-07-06T02:06:39.559" v="2167" actId="5793"/>
        <pc:sldMkLst>
          <pc:docMk/>
          <pc:sldMk cId="3020699369" sldId="334"/>
        </pc:sldMkLst>
        <pc:spChg chg="mod">
          <ac:chgData name="Douglas Duran F." userId="8b10918b-d9f6-4273-871a-bae9a7b675f6" providerId="ADAL" clId="{E22EE637-3C4D-42F9-9559-DE82E9E58F44}" dt="2024-07-06T02:06:39.559" v="2167" actId="5793"/>
          <ac:spMkLst>
            <pc:docMk/>
            <pc:sldMk cId="3020699369" sldId="334"/>
            <ac:spMk id="3" creationId="{00000000-0000-0000-0000-000000000000}"/>
          </ac:spMkLst>
        </pc:spChg>
      </pc:sldChg>
      <pc:sldChg chg="modSp mod">
        <pc:chgData name="Douglas Duran F." userId="8b10918b-d9f6-4273-871a-bae9a7b675f6" providerId="ADAL" clId="{E22EE637-3C4D-42F9-9559-DE82E9E58F44}" dt="2024-07-06T02:06:49.703" v="2170" actId="5793"/>
        <pc:sldMkLst>
          <pc:docMk/>
          <pc:sldMk cId="1938195739" sldId="335"/>
        </pc:sldMkLst>
        <pc:spChg chg="mod">
          <ac:chgData name="Douglas Duran F." userId="8b10918b-d9f6-4273-871a-bae9a7b675f6" providerId="ADAL" clId="{E22EE637-3C4D-42F9-9559-DE82E9E58F44}" dt="2024-07-06T02:06:49.703" v="2170" actId="5793"/>
          <ac:spMkLst>
            <pc:docMk/>
            <pc:sldMk cId="1938195739" sldId="335"/>
            <ac:spMk id="3" creationId="{00000000-0000-0000-0000-000000000000}"/>
          </ac:spMkLst>
        </pc:spChg>
      </pc:sldChg>
      <pc:sldChg chg="modSp mod">
        <pc:chgData name="Douglas Duran F." userId="8b10918b-d9f6-4273-871a-bae9a7b675f6" providerId="ADAL" clId="{E22EE637-3C4D-42F9-9559-DE82E9E58F44}" dt="2024-07-06T02:08:25.905" v="2185" actId="5793"/>
        <pc:sldMkLst>
          <pc:docMk/>
          <pc:sldMk cId="346838475" sldId="336"/>
        </pc:sldMkLst>
        <pc:spChg chg="mod">
          <ac:chgData name="Douglas Duran F." userId="8b10918b-d9f6-4273-871a-bae9a7b675f6" providerId="ADAL" clId="{E22EE637-3C4D-42F9-9559-DE82E9E58F44}" dt="2024-07-06T02:08:25.905" v="2185" actId="5793"/>
          <ac:spMkLst>
            <pc:docMk/>
            <pc:sldMk cId="346838475" sldId="336"/>
            <ac:spMk id="3" creationId="{00000000-0000-0000-0000-000000000000}"/>
          </ac:spMkLst>
        </pc:spChg>
      </pc:sldChg>
      <pc:sldChg chg="modSp mod">
        <pc:chgData name="Douglas Duran F." userId="8b10918b-d9f6-4273-871a-bae9a7b675f6" providerId="ADAL" clId="{E22EE637-3C4D-42F9-9559-DE82E9E58F44}" dt="2024-07-06T02:08:29.212" v="2186" actId="5793"/>
        <pc:sldMkLst>
          <pc:docMk/>
          <pc:sldMk cId="4248740020" sldId="337"/>
        </pc:sldMkLst>
        <pc:spChg chg="mod">
          <ac:chgData name="Douglas Duran F." userId="8b10918b-d9f6-4273-871a-bae9a7b675f6" providerId="ADAL" clId="{E22EE637-3C4D-42F9-9559-DE82E9E58F44}" dt="2024-07-06T02:08:29.212" v="2186" actId="5793"/>
          <ac:spMkLst>
            <pc:docMk/>
            <pc:sldMk cId="4248740020" sldId="337"/>
            <ac:spMk id="3" creationId="{00000000-0000-0000-0000-000000000000}"/>
          </ac:spMkLst>
        </pc:spChg>
      </pc:sldChg>
      <pc:sldChg chg="modSp mod">
        <pc:chgData name="Douglas Duran F." userId="8b10918b-d9f6-4273-871a-bae9a7b675f6" providerId="ADAL" clId="{E22EE637-3C4D-42F9-9559-DE82E9E58F44}" dt="2024-07-06T02:08:34.235" v="2187" actId="6549"/>
        <pc:sldMkLst>
          <pc:docMk/>
          <pc:sldMk cId="1852565051" sldId="338"/>
        </pc:sldMkLst>
        <pc:spChg chg="mod">
          <ac:chgData name="Douglas Duran F." userId="8b10918b-d9f6-4273-871a-bae9a7b675f6" providerId="ADAL" clId="{E22EE637-3C4D-42F9-9559-DE82E9E58F44}" dt="2024-07-06T02:08:34.235" v="2187" actId="6549"/>
          <ac:spMkLst>
            <pc:docMk/>
            <pc:sldMk cId="1852565051" sldId="338"/>
            <ac:spMk id="3" creationId="{00000000-0000-0000-0000-000000000000}"/>
          </ac:spMkLst>
        </pc:spChg>
      </pc:sldChg>
      <pc:sldChg chg="modSp mod">
        <pc:chgData name="Douglas Duran F." userId="8b10918b-d9f6-4273-871a-bae9a7b675f6" providerId="ADAL" clId="{E22EE637-3C4D-42F9-9559-DE82E9E58F44}" dt="2024-07-06T02:08:37.969" v="2188" actId="5793"/>
        <pc:sldMkLst>
          <pc:docMk/>
          <pc:sldMk cId="988777599" sldId="339"/>
        </pc:sldMkLst>
        <pc:spChg chg="mod">
          <ac:chgData name="Douglas Duran F." userId="8b10918b-d9f6-4273-871a-bae9a7b675f6" providerId="ADAL" clId="{E22EE637-3C4D-42F9-9559-DE82E9E58F44}" dt="2024-07-06T02:08:37.969" v="2188" actId="5793"/>
          <ac:spMkLst>
            <pc:docMk/>
            <pc:sldMk cId="988777599" sldId="339"/>
            <ac:spMk id="3" creationId="{00000000-0000-0000-0000-000000000000}"/>
          </ac:spMkLst>
        </pc:spChg>
      </pc:sldChg>
      <pc:sldChg chg="modSp mod">
        <pc:chgData name="Douglas Duran F." userId="8b10918b-d9f6-4273-871a-bae9a7b675f6" providerId="ADAL" clId="{E22EE637-3C4D-42F9-9559-DE82E9E58F44}" dt="2024-07-06T02:08:51.429" v="2190" actId="5793"/>
        <pc:sldMkLst>
          <pc:docMk/>
          <pc:sldMk cId="3082494800" sldId="340"/>
        </pc:sldMkLst>
        <pc:spChg chg="mod">
          <ac:chgData name="Douglas Duran F." userId="8b10918b-d9f6-4273-871a-bae9a7b675f6" providerId="ADAL" clId="{E22EE637-3C4D-42F9-9559-DE82E9E58F44}" dt="2024-07-06T02:08:51.429" v="2190" actId="5793"/>
          <ac:spMkLst>
            <pc:docMk/>
            <pc:sldMk cId="3082494800" sldId="340"/>
            <ac:spMk id="3" creationId="{00000000-0000-0000-0000-000000000000}"/>
          </ac:spMkLst>
        </pc:spChg>
      </pc:sldChg>
      <pc:sldChg chg="modSp mod">
        <pc:chgData name="Douglas Duran F." userId="8b10918b-d9f6-4273-871a-bae9a7b675f6" providerId="ADAL" clId="{E22EE637-3C4D-42F9-9559-DE82E9E58F44}" dt="2024-07-06T02:08:55.161" v="2191" actId="5793"/>
        <pc:sldMkLst>
          <pc:docMk/>
          <pc:sldMk cId="3303624004" sldId="341"/>
        </pc:sldMkLst>
        <pc:spChg chg="mod">
          <ac:chgData name="Douglas Duran F." userId="8b10918b-d9f6-4273-871a-bae9a7b675f6" providerId="ADAL" clId="{E22EE637-3C4D-42F9-9559-DE82E9E58F44}" dt="2024-07-06T02:08:55.161" v="2191" actId="5793"/>
          <ac:spMkLst>
            <pc:docMk/>
            <pc:sldMk cId="3303624004" sldId="341"/>
            <ac:spMk id="3" creationId="{00000000-0000-0000-0000-000000000000}"/>
          </ac:spMkLst>
        </pc:spChg>
      </pc:sldChg>
      <pc:sldChg chg="modSp mod">
        <pc:chgData name="Douglas Duran F." userId="8b10918b-d9f6-4273-871a-bae9a7b675f6" providerId="ADAL" clId="{E22EE637-3C4D-42F9-9559-DE82E9E58F44}" dt="2024-07-06T02:09:07.643" v="2195" actId="5793"/>
        <pc:sldMkLst>
          <pc:docMk/>
          <pc:sldMk cId="688451587" sldId="342"/>
        </pc:sldMkLst>
        <pc:spChg chg="mod">
          <ac:chgData name="Douglas Duran F." userId="8b10918b-d9f6-4273-871a-bae9a7b675f6" providerId="ADAL" clId="{E22EE637-3C4D-42F9-9559-DE82E9E58F44}" dt="2024-07-06T02:09:07.643" v="2195" actId="5793"/>
          <ac:spMkLst>
            <pc:docMk/>
            <pc:sldMk cId="688451587" sldId="342"/>
            <ac:spMk id="3" creationId="{00000000-0000-0000-0000-000000000000}"/>
          </ac:spMkLst>
        </pc:spChg>
      </pc:sldChg>
      <pc:sldChg chg="modSp mod">
        <pc:chgData name="Douglas Duran F." userId="8b10918b-d9f6-4273-871a-bae9a7b675f6" providerId="ADAL" clId="{E22EE637-3C4D-42F9-9559-DE82E9E58F44}" dt="2024-07-06T02:09:12.957" v="2197" actId="5793"/>
        <pc:sldMkLst>
          <pc:docMk/>
          <pc:sldMk cId="2021068362" sldId="343"/>
        </pc:sldMkLst>
        <pc:spChg chg="mod">
          <ac:chgData name="Douglas Duran F." userId="8b10918b-d9f6-4273-871a-bae9a7b675f6" providerId="ADAL" clId="{E22EE637-3C4D-42F9-9559-DE82E9E58F44}" dt="2024-07-06T02:09:12.957" v="2197" actId="5793"/>
          <ac:spMkLst>
            <pc:docMk/>
            <pc:sldMk cId="2021068362" sldId="343"/>
            <ac:spMk id="3" creationId="{00000000-0000-0000-0000-000000000000}"/>
          </ac:spMkLst>
        </pc:spChg>
      </pc:sldChg>
      <pc:sldChg chg="modSp mod">
        <pc:chgData name="Douglas Duran F." userId="8b10918b-d9f6-4273-871a-bae9a7b675f6" providerId="ADAL" clId="{E22EE637-3C4D-42F9-9559-DE82E9E58F44}" dt="2024-07-06T02:09:28.562" v="2205" actId="1076"/>
        <pc:sldMkLst>
          <pc:docMk/>
          <pc:sldMk cId="130107305" sldId="344"/>
        </pc:sldMkLst>
        <pc:spChg chg="mod">
          <ac:chgData name="Douglas Duran F." userId="8b10918b-d9f6-4273-871a-bae9a7b675f6" providerId="ADAL" clId="{E22EE637-3C4D-42F9-9559-DE82E9E58F44}" dt="2024-07-06T02:09:28.562" v="2205" actId="1076"/>
          <ac:spMkLst>
            <pc:docMk/>
            <pc:sldMk cId="130107305" sldId="344"/>
            <ac:spMk id="3" creationId="{00000000-0000-0000-0000-000000000000}"/>
          </ac:spMkLst>
        </pc:spChg>
      </pc:sldChg>
      <pc:sldChg chg="modSp mod">
        <pc:chgData name="Douglas Duran F." userId="8b10918b-d9f6-4273-871a-bae9a7b675f6" providerId="ADAL" clId="{E22EE637-3C4D-42F9-9559-DE82E9E58F44}" dt="2024-07-06T01:32:54.161" v="1352" actId="1076"/>
        <pc:sldMkLst>
          <pc:docMk/>
          <pc:sldMk cId="686698238" sldId="346"/>
        </pc:sldMkLst>
        <pc:spChg chg="mod">
          <ac:chgData name="Douglas Duran F." userId="8b10918b-d9f6-4273-871a-bae9a7b675f6" providerId="ADAL" clId="{E22EE637-3C4D-42F9-9559-DE82E9E58F44}" dt="2024-07-06T01:32:45.299" v="1350" actId="113"/>
          <ac:spMkLst>
            <pc:docMk/>
            <pc:sldMk cId="686698238" sldId="346"/>
            <ac:spMk id="2" creationId="{D079890E-7A47-3D44-6C79-9FE3D0F3F343}"/>
          </ac:spMkLst>
        </pc:spChg>
        <pc:spChg chg="mod">
          <ac:chgData name="Douglas Duran F." userId="8b10918b-d9f6-4273-871a-bae9a7b675f6" providerId="ADAL" clId="{E22EE637-3C4D-42F9-9559-DE82E9E58F44}" dt="2024-07-06T01:32:54.161" v="1352" actId="1076"/>
          <ac:spMkLst>
            <pc:docMk/>
            <pc:sldMk cId="686698238" sldId="346"/>
            <ac:spMk id="4" creationId="{BFA498B6-3E35-03CC-F82D-030D0E940405}"/>
          </ac:spMkLst>
        </pc:spChg>
        <pc:picChg chg="mod">
          <ac:chgData name="Douglas Duran F." userId="8b10918b-d9f6-4273-871a-bae9a7b675f6" providerId="ADAL" clId="{E22EE637-3C4D-42F9-9559-DE82E9E58F44}" dt="2024-07-06T01:32:50.058" v="1351" actId="1440"/>
          <ac:picMkLst>
            <pc:docMk/>
            <pc:sldMk cId="686698238" sldId="346"/>
            <ac:picMk id="3" creationId="{81EEE805-F501-96BC-6BBF-6E0E677044B9}"/>
          </ac:picMkLst>
        </pc:picChg>
      </pc:sldChg>
      <pc:sldChg chg="modSp mod">
        <pc:chgData name="Douglas Duran F." userId="8b10918b-d9f6-4273-871a-bae9a7b675f6" providerId="ADAL" clId="{E22EE637-3C4D-42F9-9559-DE82E9E58F44}" dt="2024-07-06T01:34:32.509" v="1365" actId="20577"/>
        <pc:sldMkLst>
          <pc:docMk/>
          <pc:sldMk cId="3540171006" sldId="347"/>
        </pc:sldMkLst>
        <pc:spChg chg="mod">
          <ac:chgData name="Douglas Duran F." userId="8b10918b-d9f6-4273-871a-bae9a7b675f6" providerId="ADAL" clId="{E22EE637-3C4D-42F9-9559-DE82E9E58F44}" dt="2024-07-06T01:34:32.509" v="1365" actId="20577"/>
          <ac:spMkLst>
            <pc:docMk/>
            <pc:sldMk cId="3540171006" sldId="347"/>
            <ac:spMk id="5" creationId="{35F75AF7-E35E-098F-822D-B54801C849FD}"/>
          </ac:spMkLst>
        </pc:spChg>
      </pc:sldChg>
      <pc:sldChg chg="modSp mod">
        <pc:chgData name="Douglas Duran F." userId="8b10918b-d9f6-4273-871a-bae9a7b675f6" providerId="ADAL" clId="{E22EE637-3C4D-42F9-9559-DE82E9E58F44}" dt="2024-07-06T01:54:07.305" v="1649" actId="1076"/>
        <pc:sldMkLst>
          <pc:docMk/>
          <pc:sldMk cId="3487945253" sldId="354"/>
        </pc:sldMkLst>
        <pc:spChg chg="mod">
          <ac:chgData name="Douglas Duran F." userId="8b10918b-d9f6-4273-871a-bae9a7b675f6" providerId="ADAL" clId="{E22EE637-3C4D-42F9-9559-DE82E9E58F44}" dt="2024-07-06T01:54:07.305" v="1649" actId="1076"/>
          <ac:spMkLst>
            <pc:docMk/>
            <pc:sldMk cId="3487945253" sldId="354"/>
            <ac:spMk id="2" creationId="{DBF55456-3702-2098-2FEC-66A1217455D9}"/>
          </ac:spMkLst>
        </pc:spChg>
        <pc:picChg chg="mod">
          <ac:chgData name="Douglas Duran F." userId="8b10918b-d9f6-4273-871a-bae9a7b675f6" providerId="ADAL" clId="{E22EE637-3C4D-42F9-9559-DE82E9E58F44}" dt="2024-07-06T01:53:57.322" v="1645" actId="1076"/>
          <ac:picMkLst>
            <pc:docMk/>
            <pc:sldMk cId="3487945253" sldId="354"/>
            <ac:picMk id="5" creationId="{3DC3C1DC-707B-1DEE-5937-E9B566ECB67D}"/>
          </ac:picMkLst>
        </pc:picChg>
      </pc:sldChg>
      <pc:sldChg chg="modSp mod">
        <pc:chgData name="Douglas Duran F." userId="8b10918b-d9f6-4273-871a-bae9a7b675f6" providerId="ADAL" clId="{E22EE637-3C4D-42F9-9559-DE82E9E58F44}" dt="2024-07-06T01:59:35.708" v="1704" actId="20577"/>
        <pc:sldMkLst>
          <pc:docMk/>
          <pc:sldMk cId="2398103006" sldId="355"/>
        </pc:sldMkLst>
        <pc:spChg chg="mod">
          <ac:chgData name="Douglas Duran F." userId="8b10918b-d9f6-4273-871a-bae9a7b675f6" providerId="ADAL" clId="{E22EE637-3C4D-42F9-9559-DE82E9E58F44}" dt="2024-07-06T01:59:35.708" v="1704" actId="20577"/>
          <ac:spMkLst>
            <pc:docMk/>
            <pc:sldMk cId="2398103006" sldId="355"/>
            <ac:spMk id="5" creationId="{830DF4D7-7484-2599-0A0F-E12FC0E442D1}"/>
          </ac:spMkLst>
        </pc:spChg>
      </pc:sldChg>
      <pc:sldChg chg="delSp modSp mod">
        <pc:chgData name="Douglas Duran F." userId="8b10918b-d9f6-4273-871a-bae9a7b675f6" providerId="ADAL" clId="{E22EE637-3C4D-42F9-9559-DE82E9E58F44}" dt="2024-07-06T01:31:09.450" v="1333" actId="114"/>
        <pc:sldMkLst>
          <pc:docMk/>
          <pc:sldMk cId="1243282146" sldId="358"/>
        </pc:sldMkLst>
        <pc:spChg chg="mod">
          <ac:chgData name="Douglas Duran F." userId="8b10918b-d9f6-4273-871a-bae9a7b675f6" providerId="ADAL" clId="{E22EE637-3C4D-42F9-9559-DE82E9E58F44}" dt="2024-07-06T01:31:09.450" v="1333" actId="114"/>
          <ac:spMkLst>
            <pc:docMk/>
            <pc:sldMk cId="1243282146" sldId="358"/>
            <ac:spMk id="3" creationId="{B191A66F-223B-2ACF-ABC2-E6BF5EB32407}"/>
          </ac:spMkLst>
        </pc:spChg>
        <pc:picChg chg="mod">
          <ac:chgData name="Douglas Duran F." userId="8b10918b-d9f6-4273-871a-bae9a7b675f6" providerId="ADAL" clId="{E22EE637-3C4D-42F9-9559-DE82E9E58F44}" dt="2024-07-06T01:30:54.195" v="1331" actId="1076"/>
          <ac:picMkLst>
            <pc:docMk/>
            <pc:sldMk cId="1243282146" sldId="358"/>
            <ac:picMk id="2" creationId="{68B4B8A3-C05B-5126-1C37-9060E70A7F80}"/>
          </ac:picMkLst>
        </pc:picChg>
        <pc:picChg chg="del mod">
          <ac:chgData name="Douglas Duran F." userId="8b10918b-d9f6-4273-871a-bae9a7b675f6" providerId="ADAL" clId="{E22EE637-3C4D-42F9-9559-DE82E9E58F44}" dt="2024-07-06T01:30:50.645" v="1330" actId="478"/>
          <ac:picMkLst>
            <pc:docMk/>
            <pc:sldMk cId="1243282146" sldId="358"/>
            <ac:picMk id="6" creationId="{624F169F-6E04-ADDA-CF95-2643DC83ADBB}"/>
          </ac:picMkLst>
        </pc:picChg>
      </pc:sldChg>
      <pc:sldChg chg="modSp mod">
        <pc:chgData name="Douglas Duran F." userId="8b10918b-d9f6-4273-871a-bae9a7b675f6" providerId="ADAL" clId="{E22EE637-3C4D-42F9-9559-DE82E9E58F44}" dt="2024-07-06T02:11:15.508" v="2232" actId="20577"/>
        <pc:sldMkLst>
          <pc:docMk/>
          <pc:sldMk cId="963156806" sldId="359"/>
        </pc:sldMkLst>
        <pc:spChg chg="mod">
          <ac:chgData name="Douglas Duran F." userId="8b10918b-d9f6-4273-871a-bae9a7b675f6" providerId="ADAL" clId="{E22EE637-3C4D-42F9-9559-DE82E9E58F44}" dt="2024-07-06T02:11:15.508" v="2232" actId="20577"/>
          <ac:spMkLst>
            <pc:docMk/>
            <pc:sldMk cId="963156806" sldId="359"/>
            <ac:spMk id="4" creationId="{EEB6FAEC-64AE-4202-858A-0A5D70C8A784}"/>
          </ac:spMkLst>
        </pc:spChg>
        <pc:spChg chg="mod">
          <ac:chgData name="Douglas Duran F." userId="8b10918b-d9f6-4273-871a-bae9a7b675f6" providerId="ADAL" clId="{E22EE637-3C4D-42F9-9559-DE82E9E58F44}" dt="2024-07-06T01:31:45.912" v="1339" actId="2711"/>
          <ac:spMkLst>
            <pc:docMk/>
            <pc:sldMk cId="963156806" sldId="359"/>
            <ac:spMk id="5" creationId="{C7568FF8-270F-40B9-95A3-CAA38D009E0E}"/>
          </ac:spMkLst>
        </pc:spChg>
      </pc:sldChg>
      <pc:sldChg chg="modSp mod">
        <pc:chgData name="Douglas Duran F." userId="8b10918b-d9f6-4273-871a-bae9a7b675f6" providerId="ADAL" clId="{E22EE637-3C4D-42F9-9559-DE82E9E58F44}" dt="2024-07-06T01:31:54.987" v="1340" actId="2711"/>
        <pc:sldMkLst>
          <pc:docMk/>
          <pc:sldMk cId="2063549059" sldId="360"/>
        </pc:sldMkLst>
        <pc:spChg chg="mod">
          <ac:chgData name="Douglas Duran F." userId="8b10918b-d9f6-4273-871a-bae9a7b675f6" providerId="ADAL" clId="{E22EE637-3C4D-42F9-9559-DE82E9E58F44}" dt="2024-07-06T01:31:54.987" v="1340" actId="2711"/>
          <ac:spMkLst>
            <pc:docMk/>
            <pc:sldMk cId="2063549059" sldId="360"/>
            <ac:spMk id="5" creationId="{B87E5AA7-78FA-D425-878E-D31BFD638D8E}"/>
          </ac:spMkLst>
        </pc:spChg>
      </pc:sldChg>
      <pc:sldChg chg="modSp mod">
        <pc:chgData name="Douglas Duran F." userId="8b10918b-d9f6-4273-871a-bae9a7b675f6" providerId="ADAL" clId="{E22EE637-3C4D-42F9-9559-DE82E9E58F44}" dt="2024-07-06T01:32:20.049" v="1346" actId="113"/>
        <pc:sldMkLst>
          <pc:docMk/>
          <pc:sldMk cId="2471625064" sldId="361"/>
        </pc:sldMkLst>
        <pc:spChg chg="mod">
          <ac:chgData name="Douglas Duran F." userId="8b10918b-d9f6-4273-871a-bae9a7b675f6" providerId="ADAL" clId="{E22EE637-3C4D-42F9-9559-DE82E9E58F44}" dt="2024-07-06T01:32:20.049" v="1346" actId="113"/>
          <ac:spMkLst>
            <pc:docMk/>
            <pc:sldMk cId="2471625064" sldId="361"/>
            <ac:spMk id="2" creationId="{14062056-8D9F-C141-0CDC-A093D54C84B2}"/>
          </ac:spMkLst>
        </pc:spChg>
        <pc:picChg chg="mod">
          <ac:chgData name="Douglas Duran F." userId="8b10918b-d9f6-4273-871a-bae9a7b675f6" providerId="ADAL" clId="{E22EE637-3C4D-42F9-9559-DE82E9E58F44}" dt="2024-07-06T01:32:09.770" v="1342" actId="1076"/>
          <ac:picMkLst>
            <pc:docMk/>
            <pc:sldMk cId="2471625064" sldId="361"/>
            <ac:picMk id="4" creationId="{AE107660-350D-8FB1-7822-272C5ED7E206}"/>
          </ac:picMkLst>
        </pc:picChg>
      </pc:sldChg>
      <pc:sldChg chg="modSp mod">
        <pc:chgData name="Douglas Duran F." userId="8b10918b-d9f6-4273-871a-bae9a7b675f6" providerId="ADAL" clId="{E22EE637-3C4D-42F9-9559-DE82E9E58F44}" dt="2024-07-06T01:34:17.259" v="1362" actId="20577"/>
        <pc:sldMkLst>
          <pc:docMk/>
          <pc:sldMk cId="2799898636" sldId="362"/>
        </pc:sldMkLst>
        <pc:spChg chg="mod">
          <ac:chgData name="Douglas Duran F." userId="8b10918b-d9f6-4273-871a-bae9a7b675f6" providerId="ADAL" clId="{E22EE637-3C4D-42F9-9559-DE82E9E58F44}" dt="2024-07-06T01:34:17.259" v="1362" actId="20577"/>
          <ac:spMkLst>
            <pc:docMk/>
            <pc:sldMk cId="2799898636" sldId="362"/>
            <ac:spMk id="5" creationId="{EAC43451-31D1-A4A4-85B7-30A1FB608551}"/>
          </ac:spMkLst>
        </pc:spChg>
        <pc:picChg chg="mod">
          <ac:chgData name="Douglas Duran F." userId="8b10918b-d9f6-4273-871a-bae9a7b675f6" providerId="ADAL" clId="{E22EE637-3C4D-42F9-9559-DE82E9E58F44}" dt="2024-07-06T01:34:08.249" v="1360" actId="1440"/>
          <ac:picMkLst>
            <pc:docMk/>
            <pc:sldMk cId="2799898636" sldId="362"/>
            <ac:picMk id="3" creationId="{04B6CB3B-EA4E-7F67-8318-7777FE8D6EA5}"/>
          </ac:picMkLst>
        </pc:picChg>
        <pc:picChg chg="mod">
          <ac:chgData name="Douglas Duran F." userId="8b10918b-d9f6-4273-871a-bae9a7b675f6" providerId="ADAL" clId="{E22EE637-3C4D-42F9-9559-DE82E9E58F44}" dt="2024-07-06T01:34:06.282" v="1359" actId="1440"/>
          <ac:picMkLst>
            <pc:docMk/>
            <pc:sldMk cId="2799898636" sldId="362"/>
            <ac:picMk id="6" creationId="{642C7383-0658-ECA0-AFF6-8FE8FF0F80B9}"/>
          </ac:picMkLst>
        </pc:picChg>
      </pc:sldChg>
      <pc:sldChg chg="modSp mod">
        <pc:chgData name="Douglas Duran F." userId="8b10918b-d9f6-4273-871a-bae9a7b675f6" providerId="ADAL" clId="{E22EE637-3C4D-42F9-9559-DE82E9E58F44}" dt="2024-07-06T01:40:34.585" v="1462" actId="1076"/>
        <pc:sldMkLst>
          <pc:docMk/>
          <pc:sldMk cId="1521771365" sldId="363"/>
        </pc:sldMkLst>
        <pc:spChg chg="mod">
          <ac:chgData name="Douglas Duran F." userId="8b10918b-d9f6-4273-871a-bae9a7b675f6" providerId="ADAL" clId="{E22EE637-3C4D-42F9-9559-DE82E9E58F44}" dt="2024-07-06T01:40:34.585" v="1462" actId="1076"/>
          <ac:spMkLst>
            <pc:docMk/>
            <pc:sldMk cId="1521771365" sldId="363"/>
            <ac:spMk id="3" creationId="{5D1BA717-7072-E92C-A169-A1524C8400E8}"/>
          </ac:spMkLst>
        </pc:spChg>
      </pc:sldChg>
      <pc:sldChg chg="modSp mod">
        <pc:chgData name="Douglas Duran F." userId="8b10918b-d9f6-4273-871a-bae9a7b675f6" providerId="ADAL" clId="{E22EE637-3C4D-42F9-9559-DE82E9E58F44}" dt="2024-07-06T01:40:48.590" v="1464" actId="1076"/>
        <pc:sldMkLst>
          <pc:docMk/>
          <pc:sldMk cId="4209405499" sldId="364"/>
        </pc:sldMkLst>
        <pc:spChg chg="mod">
          <ac:chgData name="Douglas Duran F." userId="8b10918b-d9f6-4273-871a-bae9a7b675f6" providerId="ADAL" clId="{E22EE637-3C4D-42F9-9559-DE82E9E58F44}" dt="2024-07-06T01:40:48.590" v="1464" actId="1076"/>
          <ac:spMkLst>
            <pc:docMk/>
            <pc:sldMk cId="4209405499" sldId="364"/>
            <ac:spMk id="3" creationId="{D90C2264-B3F6-38FC-9E87-981DE31F616C}"/>
          </ac:spMkLst>
        </pc:spChg>
      </pc:sldChg>
      <pc:sldChg chg="delSp modSp mod">
        <pc:chgData name="Douglas Duran F." userId="8b10918b-d9f6-4273-871a-bae9a7b675f6" providerId="ADAL" clId="{E22EE637-3C4D-42F9-9559-DE82E9E58F44}" dt="2024-07-06T01:35:07.552" v="1371" actId="1440"/>
        <pc:sldMkLst>
          <pc:docMk/>
          <pc:sldMk cId="3797870558" sldId="365"/>
        </pc:sldMkLst>
        <pc:spChg chg="mod">
          <ac:chgData name="Douglas Duran F." userId="8b10918b-d9f6-4273-871a-bae9a7b675f6" providerId="ADAL" clId="{E22EE637-3C4D-42F9-9559-DE82E9E58F44}" dt="2024-07-04T16:05:12.318" v="240" actId="1076"/>
          <ac:spMkLst>
            <pc:docMk/>
            <pc:sldMk cId="3797870558" sldId="365"/>
            <ac:spMk id="2" creationId="{60B8D25D-3023-1CD4-7BF3-AEA8DABBA16B}"/>
          </ac:spMkLst>
        </pc:spChg>
        <pc:picChg chg="mod">
          <ac:chgData name="Douglas Duran F." userId="8b10918b-d9f6-4273-871a-bae9a7b675f6" providerId="ADAL" clId="{E22EE637-3C4D-42F9-9559-DE82E9E58F44}" dt="2024-07-06T01:35:07.552" v="1371" actId="1440"/>
          <ac:picMkLst>
            <pc:docMk/>
            <pc:sldMk cId="3797870558" sldId="365"/>
            <ac:picMk id="4" creationId="{DCAB2550-C4C8-021D-1C77-61F65AC8EF8C}"/>
          </ac:picMkLst>
        </pc:picChg>
        <pc:picChg chg="del">
          <ac:chgData name="Douglas Duran F." userId="8b10918b-d9f6-4273-871a-bae9a7b675f6" providerId="ADAL" clId="{E22EE637-3C4D-42F9-9559-DE82E9E58F44}" dt="2024-07-04T16:05:07.031" v="238" actId="478"/>
          <ac:picMkLst>
            <pc:docMk/>
            <pc:sldMk cId="3797870558" sldId="365"/>
            <ac:picMk id="6" creationId="{646185F6-43BF-CAA8-824D-2064E425C94A}"/>
          </ac:picMkLst>
        </pc:picChg>
      </pc:sldChg>
      <pc:sldChg chg="modSp mod">
        <pc:chgData name="Douglas Duran F." userId="8b10918b-d9f6-4273-871a-bae9a7b675f6" providerId="ADAL" clId="{E22EE637-3C4D-42F9-9559-DE82E9E58F44}" dt="2024-07-06T01:35:37.573" v="1382" actId="20577"/>
        <pc:sldMkLst>
          <pc:docMk/>
          <pc:sldMk cId="2406062776" sldId="366"/>
        </pc:sldMkLst>
        <pc:spChg chg="mod">
          <ac:chgData name="Douglas Duran F." userId="8b10918b-d9f6-4273-871a-bae9a7b675f6" providerId="ADAL" clId="{E22EE637-3C4D-42F9-9559-DE82E9E58F44}" dt="2024-07-06T01:35:37.573" v="1382" actId="20577"/>
          <ac:spMkLst>
            <pc:docMk/>
            <pc:sldMk cId="2406062776" sldId="366"/>
            <ac:spMk id="2" creationId="{ACBB47F3-62B3-4184-F5AD-16DF70FA3562}"/>
          </ac:spMkLst>
        </pc:spChg>
        <pc:picChg chg="mod">
          <ac:chgData name="Douglas Duran F." userId="8b10918b-d9f6-4273-871a-bae9a7b675f6" providerId="ADAL" clId="{E22EE637-3C4D-42F9-9559-DE82E9E58F44}" dt="2024-07-04T16:05:27.197" v="243" actId="1076"/>
          <ac:picMkLst>
            <pc:docMk/>
            <pc:sldMk cId="2406062776" sldId="366"/>
            <ac:picMk id="5" creationId="{4E6C6128-EBA2-2DCA-8DFD-0DF9989F7543}"/>
          </ac:picMkLst>
        </pc:picChg>
      </pc:sldChg>
      <pc:sldChg chg="modSp mod">
        <pc:chgData name="Douglas Duran F." userId="8b10918b-d9f6-4273-871a-bae9a7b675f6" providerId="ADAL" clId="{E22EE637-3C4D-42F9-9559-DE82E9E58F44}" dt="2024-07-06T01:37:02.185" v="1409" actId="1076"/>
        <pc:sldMkLst>
          <pc:docMk/>
          <pc:sldMk cId="1398248917" sldId="367"/>
        </pc:sldMkLst>
        <pc:spChg chg="mod">
          <ac:chgData name="Douglas Duran F." userId="8b10918b-d9f6-4273-871a-bae9a7b675f6" providerId="ADAL" clId="{E22EE637-3C4D-42F9-9559-DE82E9E58F44}" dt="2024-07-06T01:37:02.185" v="1409" actId="1076"/>
          <ac:spMkLst>
            <pc:docMk/>
            <pc:sldMk cId="1398248917" sldId="367"/>
            <ac:spMk id="2" creationId="{5E6B0F6E-E224-26F5-77CA-A0DECFD92D81}"/>
          </ac:spMkLst>
        </pc:spChg>
        <pc:spChg chg="mod">
          <ac:chgData name="Douglas Duran F." userId="8b10918b-d9f6-4273-871a-bae9a7b675f6" providerId="ADAL" clId="{E22EE637-3C4D-42F9-9559-DE82E9E58F44}" dt="2024-07-06T01:36:53.490" v="1406" actId="1076"/>
          <ac:spMkLst>
            <pc:docMk/>
            <pc:sldMk cId="1398248917" sldId="367"/>
            <ac:spMk id="3" creationId="{72D2BAB0-148D-4F2E-6276-8B31306B132C}"/>
          </ac:spMkLst>
        </pc:spChg>
      </pc:sldChg>
      <pc:sldChg chg="modSp mod">
        <pc:chgData name="Douglas Duran F." userId="8b10918b-d9f6-4273-871a-bae9a7b675f6" providerId="ADAL" clId="{E22EE637-3C4D-42F9-9559-DE82E9E58F44}" dt="2024-07-06T01:44:54.465" v="1519" actId="1076"/>
        <pc:sldMkLst>
          <pc:docMk/>
          <pc:sldMk cId="626714996" sldId="368"/>
        </pc:sldMkLst>
        <pc:spChg chg="mod">
          <ac:chgData name="Douglas Duran F." userId="8b10918b-d9f6-4273-871a-bae9a7b675f6" providerId="ADAL" clId="{E22EE637-3C4D-42F9-9559-DE82E9E58F44}" dt="2024-07-06T01:44:41.287" v="1516" actId="14100"/>
          <ac:spMkLst>
            <pc:docMk/>
            <pc:sldMk cId="626714996" sldId="368"/>
            <ac:spMk id="6" creationId="{0F7E11FF-A076-DE2E-892E-5155EA48CFC7}"/>
          </ac:spMkLst>
        </pc:spChg>
        <pc:picChg chg="mod">
          <ac:chgData name="Douglas Duran F." userId="8b10918b-d9f6-4273-871a-bae9a7b675f6" providerId="ADAL" clId="{E22EE637-3C4D-42F9-9559-DE82E9E58F44}" dt="2024-07-06T01:44:54.465" v="1519" actId="1076"/>
          <ac:picMkLst>
            <pc:docMk/>
            <pc:sldMk cId="626714996" sldId="368"/>
            <ac:picMk id="7" creationId="{17779095-B8D7-E5A5-FC6E-8AE2F9773008}"/>
          </ac:picMkLst>
        </pc:picChg>
      </pc:sldChg>
      <pc:sldChg chg="modSp mod">
        <pc:chgData name="Douglas Duran F." userId="8b10918b-d9f6-4273-871a-bae9a7b675f6" providerId="ADAL" clId="{E22EE637-3C4D-42F9-9559-DE82E9E58F44}" dt="2024-07-06T01:59:28.279" v="1703" actId="20577"/>
        <pc:sldMkLst>
          <pc:docMk/>
          <pc:sldMk cId="1207591329" sldId="370"/>
        </pc:sldMkLst>
        <pc:spChg chg="mod">
          <ac:chgData name="Douglas Duran F." userId="8b10918b-d9f6-4273-871a-bae9a7b675f6" providerId="ADAL" clId="{E22EE637-3C4D-42F9-9559-DE82E9E58F44}" dt="2024-07-06T01:59:28.279" v="1703" actId="20577"/>
          <ac:spMkLst>
            <pc:docMk/>
            <pc:sldMk cId="1207591329" sldId="370"/>
            <ac:spMk id="5" creationId="{8943C96D-8B9E-3604-C104-88E83014B22A}"/>
          </ac:spMkLst>
        </pc:spChg>
      </pc:sldChg>
      <pc:sldChg chg="modSp mod">
        <pc:chgData name="Douglas Duran F." userId="8b10918b-d9f6-4273-871a-bae9a7b675f6" providerId="ADAL" clId="{E22EE637-3C4D-42F9-9559-DE82E9E58F44}" dt="2024-07-06T01:56:56.123" v="1680" actId="207"/>
        <pc:sldMkLst>
          <pc:docMk/>
          <pc:sldMk cId="1218784500" sldId="372"/>
        </pc:sldMkLst>
        <pc:spChg chg="mod">
          <ac:chgData name="Douglas Duran F." userId="8b10918b-d9f6-4273-871a-bae9a7b675f6" providerId="ADAL" clId="{E22EE637-3C4D-42F9-9559-DE82E9E58F44}" dt="2024-07-06T01:56:56.123" v="1680" actId="207"/>
          <ac:spMkLst>
            <pc:docMk/>
            <pc:sldMk cId="1218784500" sldId="372"/>
            <ac:spMk id="6" creationId="{BC726F2D-F95D-B292-48B6-68E8ADCE2DFC}"/>
          </ac:spMkLst>
        </pc:spChg>
      </pc:sldChg>
      <pc:sldChg chg="modSp mod">
        <pc:chgData name="Douglas Duran F." userId="8b10918b-d9f6-4273-871a-bae9a7b675f6" providerId="ADAL" clId="{E22EE637-3C4D-42F9-9559-DE82E9E58F44}" dt="2024-07-06T01:49:41.222" v="1571" actId="207"/>
        <pc:sldMkLst>
          <pc:docMk/>
          <pc:sldMk cId="938156941" sldId="373"/>
        </pc:sldMkLst>
        <pc:spChg chg="mod">
          <ac:chgData name="Douglas Duran F." userId="8b10918b-d9f6-4273-871a-bae9a7b675f6" providerId="ADAL" clId="{E22EE637-3C4D-42F9-9559-DE82E9E58F44}" dt="2024-07-06T01:49:41.222" v="1571" actId="207"/>
          <ac:spMkLst>
            <pc:docMk/>
            <pc:sldMk cId="938156941" sldId="373"/>
            <ac:spMk id="6" creationId="{A68ACC8D-0999-3D64-9A4F-DF4B359C41EB}"/>
          </ac:spMkLst>
        </pc:spChg>
      </pc:sldChg>
      <pc:sldChg chg="modSp mod">
        <pc:chgData name="Douglas Duran F." userId="8b10918b-d9f6-4273-871a-bae9a7b675f6" providerId="ADAL" clId="{E22EE637-3C4D-42F9-9559-DE82E9E58F44}" dt="2024-07-06T01:50:43.092" v="1574" actId="207"/>
        <pc:sldMkLst>
          <pc:docMk/>
          <pc:sldMk cId="3300337719" sldId="374"/>
        </pc:sldMkLst>
        <pc:spChg chg="mod">
          <ac:chgData name="Douglas Duran F." userId="8b10918b-d9f6-4273-871a-bae9a7b675f6" providerId="ADAL" clId="{E22EE637-3C4D-42F9-9559-DE82E9E58F44}" dt="2024-07-06T01:50:43.092" v="1574" actId="207"/>
          <ac:spMkLst>
            <pc:docMk/>
            <pc:sldMk cId="3300337719" sldId="374"/>
            <ac:spMk id="6" creationId="{24EA8B10-2089-239F-5BCE-AA74E878C58F}"/>
          </ac:spMkLst>
        </pc:spChg>
      </pc:sldChg>
      <pc:sldChg chg="ord">
        <pc:chgData name="Douglas Duran F." userId="8b10918b-d9f6-4273-871a-bae9a7b675f6" providerId="ADAL" clId="{E22EE637-3C4D-42F9-9559-DE82E9E58F44}" dt="2024-07-04T16:27:06.376" v="1159"/>
        <pc:sldMkLst>
          <pc:docMk/>
          <pc:sldMk cId="660572410" sldId="375"/>
        </pc:sldMkLst>
      </pc:sldChg>
      <pc:sldChg chg="modSp mod">
        <pc:chgData name="Douglas Duran F." userId="8b10918b-d9f6-4273-871a-bae9a7b675f6" providerId="ADAL" clId="{E22EE637-3C4D-42F9-9559-DE82E9E58F44}" dt="2024-07-06T02:07:05.981" v="2171" actId="207"/>
        <pc:sldMkLst>
          <pc:docMk/>
          <pc:sldMk cId="3803012356" sldId="376"/>
        </pc:sldMkLst>
        <pc:spChg chg="mod">
          <ac:chgData name="Douglas Duran F." userId="8b10918b-d9f6-4273-871a-bae9a7b675f6" providerId="ADAL" clId="{E22EE637-3C4D-42F9-9559-DE82E9E58F44}" dt="2024-07-06T02:07:05.981" v="2171" actId="207"/>
          <ac:spMkLst>
            <pc:docMk/>
            <pc:sldMk cId="3803012356" sldId="376"/>
            <ac:spMk id="3" creationId="{53D462E9-2A10-F5CC-CE99-951AB128AAC7}"/>
          </ac:spMkLst>
        </pc:spChg>
      </pc:sldChg>
      <pc:sldChg chg="modSp mod">
        <pc:chgData name="Douglas Duran F." userId="8b10918b-d9f6-4273-871a-bae9a7b675f6" providerId="ADAL" clId="{E22EE637-3C4D-42F9-9559-DE82E9E58F44}" dt="2024-07-06T01:41:24.795" v="1470" actId="113"/>
        <pc:sldMkLst>
          <pc:docMk/>
          <pc:sldMk cId="2408871390" sldId="377"/>
        </pc:sldMkLst>
        <pc:spChg chg="mod">
          <ac:chgData name="Douglas Duran F." userId="8b10918b-d9f6-4273-871a-bae9a7b675f6" providerId="ADAL" clId="{E22EE637-3C4D-42F9-9559-DE82E9E58F44}" dt="2024-07-06T01:41:24.795" v="1470" actId="113"/>
          <ac:spMkLst>
            <pc:docMk/>
            <pc:sldMk cId="2408871390" sldId="377"/>
            <ac:spMk id="2" creationId="{49E2742B-1DFA-BB23-EBF5-2FF1F7B1FCD8}"/>
          </ac:spMkLst>
        </pc:spChg>
        <pc:spChg chg="mod">
          <ac:chgData name="Douglas Duran F." userId="8b10918b-d9f6-4273-871a-bae9a7b675f6" providerId="ADAL" clId="{E22EE637-3C4D-42F9-9559-DE82E9E58F44}" dt="2024-07-06T01:37:44.241" v="1418" actId="27636"/>
          <ac:spMkLst>
            <pc:docMk/>
            <pc:sldMk cId="2408871390" sldId="377"/>
            <ac:spMk id="3" creationId="{CFE8523A-2FD6-79BA-6CA7-95265CDDB574}"/>
          </ac:spMkLst>
        </pc:spChg>
      </pc:sldChg>
      <pc:sldChg chg="modSp mod">
        <pc:chgData name="Douglas Duran F." userId="8b10918b-d9f6-4273-871a-bae9a7b675f6" providerId="ADAL" clId="{E22EE637-3C4D-42F9-9559-DE82E9E58F44}" dt="2024-07-06T01:58:44.775" v="1692" actId="1440"/>
        <pc:sldMkLst>
          <pc:docMk/>
          <pc:sldMk cId="500154475" sldId="378"/>
        </pc:sldMkLst>
        <pc:spChg chg="mod">
          <ac:chgData name="Douglas Duran F." userId="8b10918b-d9f6-4273-871a-bae9a7b675f6" providerId="ADAL" clId="{E22EE637-3C4D-42F9-9559-DE82E9E58F44}" dt="2024-07-06T01:58:34.537" v="1689" actId="207"/>
          <ac:spMkLst>
            <pc:docMk/>
            <pc:sldMk cId="500154475" sldId="378"/>
            <ac:spMk id="2" creationId="{68A6DBC3-AACF-A53F-69A8-02F10D42124E}"/>
          </ac:spMkLst>
        </pc:spChg>
        <pc:spChg chg="mod">
          <ac:chgData name="Douglas Duran F." userId="8b10918b-d9f6-4273-871a-bae9a7b675f6" providerId="ADAL" clId="{E22EE637-3C4D-42F9-9559-DE82E9E58F44}" dt="2024-07-06T01:58:38.458" v="1690" actId="207"/>
          <ac:spMkLst>
            <pc:docMk/>
            <pc:sldMk cId="500154475" sldId="378"/>
            <ac:spMk id="6" creationId="{E669AA8C-7FDC-5959-B62F-E3ABBC8E2658}"/>
          </ac:spMkLst>
        </pc:spChg>
        <pc:picChg chg="mod">
          <ac:chgData name="Douglas Duran F." userId="8b10918b-d9f6-4273-871a-bae9a7b675f6" providerId="ADAL" clId="{E22EE637-3C4D-42F9-9559-DE82E9E58F44}" dt="2024-07-06T01:58:44.775" v="1692" actId="1440"/>
          <ac:picMkLst>
            <pc:docMk/>
            <pc:sldMk cId="500154475" sldId="378"/>
            <ac:picMk id="4" creationId="{78E97076-3D76-3F07-C8B0-B422A868F3D8}"/>
          </ac:picMkLst>
        </pc:picChg>
      </pc:sldChg>
      <pc:sldChg chg="del">
        <pc:chgData name="Douglas Duran F." userId="8b10918b-d9f6-4273-871a-bae9a7b675f6" providerId="ADAL" clId="{E22EE637-3C4D-42F9-9559-DE82E9E58F44}" dt="2024-07-04T16:29:29.897" v="1296" actId="47"/>
        <pc:sldMkLst>
          <pc:docMk/>
          <pc:sldMk cId="2598159521" sldId="379"/>
        </pc:sldMkLst>
      </pc:sldChg>
      <pc:sldChg chg="new del">
        <pc:chgData name="Douglas Duran F." userId="8b10918b-d9f6-4273-871a-bae9a7b675f6" providerId="ADAL" clId="{E22EE637-3C4D-42F9-9559-DE82E9E58F44}" dt="2024-07-04T16:19:29.067" v="269" actId="680"/>
        <pc:sldMkLst>
          <pc:docMk/>
          <pc:sldMk cId="298422641" sldId="380"/>
        </pc:sldMkLst>
      </pc:sldChg>
      <pc:sldChg chg="addSp delSp modSp add mod setBg">
        <pc:chgData name="Douglas Duran F." userId="8b10918b-d9f6-4273-871a-bae9a7b675f6" providerId="ADAL" clId="{E22EE637-3C4D-42F9-9559-DE82E9E58F44}" dt="2024-07-06T01:53:19.078" v="1643" actId="20577"/>
        <pc:sldMkLst>
          <pc:docMk/>
          <pc:sldMk cId="1095044604" sldId="380"/>
        </pc:sldMkLst>
        <pc:spChg chg="add mod">
          <ac:chgData name="Douglas Duran F." userId="8b10918b-d9f6-4273-871a-bae9a7b675f6" providerId="ADAL" clId="{E22EE637-3C4D-42F9-9559-DE82E9E58F44}" dt="2024-07-06T01:52:02.757" v="1635" actId="1076"/>
          <ac:spMkLst>
            <pc:docMk/>
            <pc:sldMk cId="1095044604" sldId="380"/>
            <ac:spMk id="2" creationId="{887BC05C-9DD2-46AD-83DF-9FE1745236C9}"/>
          </ac:spMkLst>
        </pc:spChg>
        <pc:spChg chg="add mod">
          <ac:chgData name="Douglas Duran F." userId="8b10918b-d9f6-4273-871a-bae9a7b675f6" providerId="ADAL" clId="{E22EE637-3C4D-42F9-9559-DE82E9E58F44}" dt="2024-07-06T01:53:19.078" v="1643" actId="20577"/>
          <ac:spMkLst>
            <pc:docMk/>
            <pc:sldMk cId="1095044604" sldId="380"/>
            <ac:spMk id="3" creationId="{2FAF3BF1-4F0F-7F5D-5B5B-E794B743DDE4}"/>
          </ac:spMkLst>
        </pc:spChg>
        <pc:spChg chg="del">
          <ac:chgData name="Douglas Duran F." userId="8b10918b-d9f6-4273-871a-bae9a7b675f6" providerId="ADAL" clId="{E22EE637-3C4D-42F9-9559-DE82E9E58F44}" dt="2024-07-04T16:19:40.624" v="271" actId="478"/>
          <ac:spMkLst>
            <pc:docMk/>
            <pc:sldMk cId="1095044604" sldId="380"/>
            <ac:spMk id="6" creationId="{9076956B-5120-B918-9A47-8C83D509197A}"/>
          </ac:spMkLst>
        </pc:spChg>
      </pc:sldChg>
      <pc:sldChg chg="addSp modSp add mod ord">
        <pc:chgData name="Douglas Duran F." userId="8b10918b-d9f6-4273-871a-bae9a7b675f6" providerId="ADAL" clId="{E22EE637-3C4D-42F9-9559-DE82E9E58F44}" dt="2024-07-06T02:05:40.762" v="2164" actId="1076"/>
        <pc:sldMkLst>
          <pc:docMk/>
          <pc:sldMk cId="1732092425" sldId="381"/>
        </pc:sldMkLst>
        <pc:spChg chg="mod">
          <ac:chgData name="Douglas Duran F." userId="8b10918b-d9f6-4273-871a-bae9a7b675f6" providerId="ADAL" clId="{E22EE637-3C4D-42F9-9559-DE82E9E58F44}" dt="2024-07-06T02:05:40.762" v="2164" actId="1076"/>
          <ac:spMkLst>
            <pc:docMk/>
            <pc:sldMk cId="1732092425" sldId="381"/>
            <ac:spMk id="2" creationId="{887BC05C-9DD2-46AD-83DF-9FE1745236C9}"/>
          </ac:spMkLst>
        </pc:spChg>
        <pc:spChg chg="mod">
          <ac:chgData name="Douglas Duran F." userId="8b10918b-d9f6-4273-871a-bae9a7b675f6" providerId="ADAL" clId="{E22EE637-3C4D-42F9-9559-DE82E9E58F44}" dt="2024-07-06T02:05:24.245" v="2161" actId="20577"/>
          <ac:spMkLst>
            <pc:docMk/>
            <pc:sldMk cId="1732092425" sldId="381"/>
            <ac:spMk id="3" creationId="{2FAF3BF1-4F0F-7F5D-5B5B-E794B743DDE4}"/>
          </ac:spMkLst>
        </pc:spChg>
        <pc:spChg chg="add mod">
          <ac:chgData name="Douglas Duran F." userId="8b10918b-d9f6-4273-871a-bae9a7b675f6" providerId="ADAL" clId="{E22EE637-3C4D-42F9-9559-DE82E9E58F44}" dt="2024-07-06T02:05:12.626" v="2143" actId="1076"/>
          <ac:spMkLst>
            <pc:docMk/>
            <pc:sldMk cId="1732092425" sldId="381"/>
            <ac:spMk id="4" creationId="{771D5897-B1B1-DD67-41FA-2D9CE151B864}"/>
          </ac:spMkLst>
        </pc:spChg>
      </pc:sldChg>
      <pc:sldChg chg="add ord">
        <pc:chgData name="Douglas Duran F." userId="8b10918b-d9f6-4273-871a-bae9a7b675f6" providerId="ADAL" clId="{E22EE637-3C4D-42F9-9559-DE82E9E58F44}" dt="2024-07-06T02:10:26.078" v="2217"/>
        <pc:sldMkLst>
          <pc:docMk/>
          <pc:sldMk cId="856640920" sldId="382"/>
        </pc:sldMkLst>
      </pc:sldChg>
      <pc:sldChg chg="addSp del delDesignElem">
        <pc:chgData name="Douglas Duran F." userId="8b10918b-d9f6-4273-871a-bae9a7b675f6" providerId="ADAL" clId="{E22EE637-3C4D-42F9-9559-DE82E9E58F44}" dt="2024-07-06T02:10:10.961" v="2214"/>
        <pc:sldMkLst>
          <pc:docMk/>
          <pc:sldMk cId="2264153490" sldId="382"/>
        </pc:sldMkLst>
        <pc:spChg chg="add">
          <ac:chgData name="Douglas Duran F." userId="8b10918b-d9f6-4273-871a-bae9a7b675f6" providerId="ADAL" clId="{E22EE637-3C4D-42F9-9559-DE82E9E58F44}" dt="2024-07-06T02:10:10.961" v="2214"/>
          <ac:spMkLst>
            <pc:docMk/>
            <pc:sldMk cId="2264153490" sldId="382"/>
            <ac:spMk id="9" creationId="{10F24D38-B79E-44B4-830E-043F45D96DC2}"/>
          </ac:spMkLst>
        </pc:spChg>
        <pc:cxnChg chg="add">
          <ac:chgData name="Douglas Duran F." userId="8b10918b-d9f6-4273-871a-bae9a7b675f6" providerId="ADAL" clId="{E22EE637-3C4D-42F9-9559-DE82E9E58F44}" dt="2024-07-06T02:10:10.961" v="2214"/>
          <ac:cxnSpMkLst>
            <pc:docMk/>
            <pc:sldMk cId="2264153490" sldId="382"/>
            <ac:cxnSpMk id="11" creationId="{FC469874-256B-45B3-A79C-7591B4BA1ECC}"/>
          </ac:cxnSpMkLst>
        </pc:cxn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D66FA1-B8C7-AA5F-4474-AE73E65B678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1E6AF7C-5B84-B4A5-042C-A312DCF2DFD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0A9FB8A-C03D-B21D-B822-520BB05D3394}"/>
              </a:ext>
            </a:extLst>
          </p:cNvPr>
          <p:cNvSpPr>
            <a:spLocks noGrp="1"/>
          </p:cNvSpPr>
          <p:nvPr>
            <p:ph type="dt" sz="half" idx="10"/>
          </p:nvPr>
        </p:nvSpPr>
        <p:spPr/>
        <p:txBody>
          <a:bodyPr/>
          <a:lstStyle/>
          <a:p>
            <a:fld id="{44278B3C-6F5E-485D-B33D-50473BC0CC13}" type="datetimeFigureOut">
              <a:rPr lang="es-ES" smtClean="0"/>
              <a:t>05/07/2024</a:t>
            </a:fld>
            <a:endParaRPr lang="es-ES"/>
          </a:p>
        </p:txBody>
      </p:sp>
      <p:sp>
        <p:nvSpPr>
          <p:cNvPr id="5" name="Marcador de pie de página 4">
            <a:extLst>
              <a:ext uri="{FF2B5EF4-FFF2-40B4-BE49-F238E27FC236}">
                <a16:creationId xmlns:a16="http://schemas.microsoft.com/office/drawing/2014/main" id="{0A7FA329-7428-7047-5A05-1F7D04D9BA4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4066020-3394-07F3-34C3-B4C1D6B0C286}"/>
              </a:ext>
            </a:extLst>
          </p:cNvPr>
          <p:cNvSpPr>
            <a:spLocks noGrp="1"/>
          </p:cNvSpPr>
          <p:nvPr>
            <p:ph type="sldNum" sz="quarter" idx="12"/>
          </p:nvPr>
        </p:nvSpPr>
        <p:spPr/>
        <p:txBody>
          <a:bodyPr/>
          <a:lstStyle/>
          <a:p>
            <a:fld id="{1900907C-4A9A-4986-8818-BFB919644531}" type="slidenum">
              <a:rPr lang="es-ES" smtClean="0"/>
              <a:t>‹Nº›</a:t>
            </a:fld>
            <a:endParaRPr lang="es-ES"/>
          </a:p>
        </p:txBody>
      </p:sp>
    </p:spTree>
    <p:extLst>
      <p:ext uri="{BB962C8B-B14F-4D97-AF65-F5344CB8AC3E}">
        <p14:creationId xmlns:p14="http://schemas.microsoft.com/office/powerpoint/2010/main" val="3030579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B01880-1027-24E5-FC18-32A8C2C1FDA5}"/>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72E042A-98C1-E8F4-0785-4E98FE25BE3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02B31F6-C475-ECA6-5B5F-4C542B5B5F8D}"/>
              </a:ext>
            </a:extLst>
          </p:cNvPr>
          <p:cNvSpPr>
            <a:spLocks noGrp="1"/>
          </p:cNvSpPr>
          <p:nvPr>
            <p:ph type="dt" sz="half" idx="10"/>
          </p:nvPr>
        </p:nvSpPr>
        <p:spPr/>
        <p:txBody>
          <a:bodyPr/>
          <a:lstStyle/>
          <a:p>
            <a:fld id="{44278B3C-6F5E-485D-B33D-50473BC0CC13}" type="datetimeFigureOut">
              <a:rPr lang="es-ES" smtClean="0"/>
              <a:t>05/07/2024</a:t>
            </a:fld>
            <a:endParaRPr lang="es-ES"/>
          </a:p>
        </p:txBody>
      </p:sp>
      <p:sp>
        <p:nvSpPr>
          <p:cNvPr id="5" name="Marcador de pie de página 4">
            <a:extLst>
              <a:ext uri="{FF2B5EF4-FFF2-40B4-BE49-F238E27FC236}">
                <a16:creationId xmlns:a16="http://schemas.microsoft.com/office/drawing/2014/main" id="{943E23B6-FDB4-932B-F980-FE8B5E42E5D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D313115-76E8-7B30-2F74-63FBF720E080}"/>
              </a:ext>
            </a:extLst>
          </p:cNvPr>
          <p:cNvSpPr>
            <a:spLocks noGrp="1"/>
          </p:cNvSpPr>
          <p:nvPr>
            <p:ph type="sldNum" sz="quarter" idx="12"/>
          </p:nvPr>
        </p:nvSpPr>
        <p:spPr/>
        <p:txBody>
          <a:bodyPr/>
          <a:lstStyle/>
          <a:p>
            <a:fld id="{1900907C-4A9A-4986-8818-BFB919644531}" type="slidenum">
              <a:rPr lang="es-ES" smtClean="0"/>
              <a:t>‹Nº›</a:t>
            </a:fld>
            <a:endParaRPr lang="es-ES"/>
          </a:p>
        </p:txBody>
      </p:sp>
    </p:spTree>
    <p:extLst>
      <p:ext uri="{BB962C8B-B14F-4D97-AF65-F5344CB8AC3E}">
        <p14:creationId xmlns:p14="http://schemas.microsoft.com/office/powerpoint/2010/main" val="7206586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390610-0AE0-E070-13C9-380C92B22930}"/>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43FF7791-BCDC-BC2F-B7C7-089FB058A31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321E6970-DFEE-D8EB-524D-E69E9278D902}"/>
              </a:ext>
            </a:extLst>
          </p:cNvPr>
          <p:cNvSpPr>
            <a:spLocks noGrp="1"/>
          </p:cNvSpPr>
          <p:nvPr>
            <p:ph type="dt" sz="half" idx="10"/>
          </p:nvPr>
        </p:nvSpPr>
        <p:spPr/>
        <p:txBody>
          <a:bodyPr/>
          <a:lstStyle/>
          <a:p>
            <a:fld id="{44278B3C-6F5E-485D-B33D-50473BC0CC13}" type="datetimeFigureOut">
              <a:rPr lang="es-ES" smtClean="0"/>
              <a:t>05/07/2024</a:t>
            </a:fld>
            <a:endParaRPr lang="es-ES"/>
          </a:p>
        </p:txBody>
      </p:sp>
      <p:sp>
        <p:nvSpPr>
          <p:cNvPr id="5" name="Marcador de pie de página 4">
            <a:extLst>
              <a:ext uri="{FF2B5EF4-FFF2-40B4-BE49-F238E27FC236}">
                <a16:creationId xmlns:a16="http://schemas.microsoft.com/office/drawing/2014/main" id="{B6E5DAA7-A825-7350-696E-D7C954168FE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F07C280-FE7D-D669-CA61-1A39E831A387}"/>
              </a:ext>
            </a:extLst>
          </p:cNvPr>
          <p:cNvSpPr>
            <a:spLocks noGrp="1"/>
          </p:cNvSpPr>
          <p:nvPr>
            <p:ph type="sldNum" sz="quarter" idx="12"/>
          </p:nvPr>
        </p:nvSpPr>
        <p:spPr/>
        <p:txBody>
          <a:bodyPr/>
          <a:lstStyle/>
          <a:p>
            <a:fld id="{1900907C-4A9A-4986-8818-BFB919644531}" type="slidenum">
              <a:rPr lang="es-ES" smtClean="0"/>
              <a:t>‹Nº›</a:t>
            </a:fld>
            <a:endParaRPr lang="es-ES"/>
          </a:p>
        </p:txBody>
      </p:sp>
    </p:spTree>
    <p:extLst>
      <p:ext uri="{BB962C8B-B14F-4D97-AF65-F5344CB8AC3E}">
        <p14:creationId xmlns:p14="http://schemas.microsoft.com/office/powerpoint/2010/main" val="9222418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AF7E0A-9A1A-253B-4157-06E24395578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B7629EB-AA0D-783C-DE05-C7F5F73A806B}"/>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66856480-5952-C169-B5EC-4DD84ABFFF5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05B4F5C3-83BC-5E30-9C32-9F97F320FA68}"/>
              </a:ext>
            </a:extLst>
          </p:cNvPr>
          <p:cNvSpPr>
            <a:spLocks noGrp="1"/>
          </p:cNvSpPr>
          <p:nvPr>
            <p:ph type="dt" sz="half" idx="10"/>
          </p:nvPr>
        </p:nvSpPr>
        <p:spPr/>
        <p:txBody>
          <a:bodyPr/>
          <a:lstStyle/>
          <a:p>
            <a:fld id="{44278B3C-6F5E-485D-B33D-50473BC0CC13}" type="datetimeFigureOut">
              <a:rPr lang="es-ES" smtClean="0"/>
              <a:t>05/07/2024</a:t>
            </a:fld>
            <a:endParaRPr lang="es-ES"/>
          </a:p>
        </p:txBody>
      </p:sp>
      <p:sp>
        <p:nvSpPr>
          <p:cNvPr id="6" name="Marcador de pie de página 5">
            <a:extLst>
              <a:ext uri="{FF2B5EF4-FFF2-40B4-BE49-F238E27FC236}">
                <a16:creationId xmlns:a16="http://schemas.microsoft.com/office/drawing/2014/main" id="{B4962B74-18BD-AF4A-A4AE-0F01565CE9A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5F9FBD7-1C7D-8B40-FB5E-4DAE5D4CE6A2}"/>
              </a:ext>
            </a:extLst>
          </p:cNvPr>
          <p:cNvSpPr>
            <a:spLocks noGrp="1"/>
          </p:cNvSpPr>
          <p:nvPr>
            <p:ph type="sldNum" sz="quarter" idx="12"/>
          </p:nvPr>
        </p:nvSpPr>
        <p:spPr/>
        <p:txBody>
          <a:bodyPr/>
          <a:lstStyle/>
          <a:p>
            <a:fld id="{1900907C-4A9A-4986-8818-BFB919644531}" type="slidenum">
              <a:rPr lang="es-ES" smtClean="0"/>
              <a:t>‹Nº›</a:t>
            </a:fld>
            <a:endParaRPr lang="es-ES"/>
          </a:p>
        </p:txBody>
      </p:sp>
    </p:spTree>
    <p:extLst>
      <p:ext uri="{BB962C8B-B14F-4D97-AF65-F5344CB8AC3E}">
        <p14:creationId xmlns:p14="http://schemas.microsoft.com/office/powerpoint/2010/main" val="151553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D839BC-AD6E-37BB-0DFF-2CC81EF85A2E}"/>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25BD51FF-6480-5E10-A1C5-7BE4C23EE5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AAE789D-7CDA-0D3D-E89A-C0A68560607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F6D5F983-CBFF-F45D-0E24-26EA1AC94DB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5F82E0F7-DE6D-17F7-2D2B-3DE7A1E5856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F5DBB187-2703-F82C-E209-BE23294151C6}"/>
              </a:ext>
            </a:extLst>
          </p:cNvPr>
          <p:cNvSpPr>
            <a:spLocks noGrp="1"/>
          </p:cNvSpPr>
          <p:nvPr>
            <p:ph type="dt" sz="half" idx="10"/>
          </p:nvPr>
        </p:nvSpPr>
        <p:spPr/>
        <p:txBody>
          <a:bodyPr/>
          <a:lstStyle/>
          <a:p>
            <a:fld id="{44278B3C-6F5E-485D-B33D-50473BC0CC13}" type="datetimeFigureOut">
              <a:rPr lang="es-ES" smtClean="0"/>
              <a:t>05/07/2024</a:t>
            </a:fld>
            <a:endParaRPr lang="es-ES"/>
          </a:p>
        </p:txBody>
      </p:sp>
      <p:sp>
        <p:nvSpPr>
          <p:cNvPr id="8" name="Marcador de pie de página 7">
            <a:extLst>
              <a:ext uri="{FF2B5EF4-FFF2-40B4-BE49-F238E27FC236}">
                <a16:creationId xmlns:a16="http://schemas.microsoft.com/office/drawing/2014/main" id="{FE3B4062-410E-70A4-E125-46718495380B}"/>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B2310D9-0D3B-AD85-DEC6-4CEF91B3FB85}"/>
              </a:ext>
            </a:extLst>
          </p:cNvPr>
          <p:cNvSpPr>
            <a:spLocks noGrp="1"/>
          </p:cNvSpPr>
          <p:nvPr>
            <p:ph type="sldNum" sz="quarter" idx="12"/>
          </p:nvPr>
        </p:nvSpPr>
        <p:spPr/>
        <p:txBody>
          <a:bodyPr/>
          <a:lstStyle/>
          <a:p>
            <a:fld id="{1900907C-4A9A-4986-8818-BFB919644531}" type="slidenum">
              <a:rPr lang="es-ES" smtClean="0"/>
              <a:t>‹Nº›</a:t>
            </a:fld>
            <a:endParaRPr lang="es-ES"/>
          </a:p>
        </p:txBody>
      </p:sp>
    </p:spTree>
    <p:extLst>
      <p:ext uri="{BB962C8B-B14F-4D97-AF65-F5344CB8AC3E}">
        <p14:creationId xmlns:p14="http://schemas.microsoft.com/office/powerpoint/2010/main" val="18906215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0AA48E-B43A-B6ED-17E3-950BAE83AE23}"/>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A06B9C4C-B0F0-1BC7-F3A7-3AD0AF22B928}"/>
              </a:ext>
            </a:extLst>
          </p:cNvPr>
          <p:cNvSpPr>
            <a:spLocks noGrp="1"/>
          </p:cNvSpPr>
          <p:nvPr>
            <p:ph type="dt" sz="half" idx="10"/>
          </p:nvPr>
        </p:nvSpPr>
        <p:spPr/>
        <p:txBody>
          <a:bodyPr/>
          <a:lstStyle/>
          <a:p>
            <a:fld id="{44278B3C-6F5E-485D-B33D-50473BC0CC13}" type="datetimeFigureOut">
              <a:rPr lang="es-ES" smtClean="0"/>
              <a:t>05/07/2024</a:t>
            </a:fld>
            <a:endParaRPr lang="es-ES"/>
          </a:p>
        </p:txBody>
      </p:sp>
      <p:sp>
        <p:nvSpPr>
          <p:cNvPr id="4" name="Marcador de pie de página 3">
            <a:extLst>
              <a:ext uri="{FF2B5EF4-FFF2-40B4-BE49-F238E27FC236}">
                <a16:creationId xmlns:a16="http://schemas.microsoft.com/office/drawing/2014/main" id="{0B86381E-FB4D-8F51-BEBF-C4989D0EB8CE}"/>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306F4CEC-BD71-1E56-6EA8-B6A2DEB26DEC}"/>
              </a:ext>
            </a:extLst>
          </p:cNvPr>
          <p:cNvSpPr>
            <a:spLocks noGrp="1"/>
          </p:cNvSpPr>
          <p:nvPr>
            <p:ph type="sldNum" sz="quarter" idx="12"/>
          </p:nvPr>
        </p:nvSpPr>
        <p:spPr/>
        <p:txBody>
          <a:bodyPr/>
          <a:lstStyle/>
          <a:p>
            <a:fld id="{1900907C-4A9A-4986-8818-BFB919644531}" type="slidenum">
              <a:rPr lang="es-ES" smtClean="0"/>
              <a:t>‹Nº›</a:t>
            </a:fld>
            <a:endParaRPr lang="es-ES"/>
          </a:p>
        </p:txBody>
      </p:sp>
    </p:spTree>
    <p:extLst>
      <p:ext uri="{BB962C8B-B14F-4D97-AF65-F5344CB8AC3E}">
        <p14:creationId xmlns:p14="http://schemas.microsoft.com/office/powerpoint/2010/main" val="28710648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081CB9F-5D47-BDD2-28B9-9BD6D253D88F}"/>
              </a:ext>
            </a:extLst>
          </p:cNvPr>
          <p:cNvSpPr>
            <a:spLocks noGrp="1"/>
          </p:cNvSpPr>
          <p:nvPr>
            <p:ph type="dt" sz="half" idx="10"/>
          </p:nvPr>
        </p:nvSpPr>
        <p:spPr/>
        <p:txBody>
          <a:bodyPr/>
          <a:lstStyle/>
          <a:p>
            <a:fld id="{44278B3C-6F5E-485D-B33D-50473BC0CC13}" type="datetimeFigureOut">
              <a:rPr lang="es-ES" smtClean="0"/>
              <a:t>05/07/2024</a:t>
            </a:fld>
            <a:endParaRPr lang="es-ES"/>
          </a:p>
        </p:txBody>
      </p:sp>
      <p:sp>
        <p:nvSpPr>
          <p:cNvPr id="3" name="Marcador de pie de página 2">
            <a:extLst>
              <a:ext uri="{FF2B5EF4-FFF2-40B4-BE49-F238E27FC236}">
                <a16:creationId xmlns:a16="http://schemas.microsoft.com/office/drawing/2014/main" id="{D550F2BE-03CC-23B1-BAF2-FDD51B7807B0}"/>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88CD276A-9DC1-7A82-E21E-AB31F241A252}"/>
              </a:ext>
            </a:extLst>
          </p:cNvPr>
          <p:cNvSpPr>
            <a:spLocks noGrp="1"/>
          </p:cNvSpPr>
          <p:nvPr>
            <p:ph type="sldNum" sz="quarter" idx="12"/>
          </p:nvPr>
        </p:nvSpPr>
        <p:spPr/>
        <p:txBody>
          <a:bodyPr/>
          <a:lstStyle/>
          <a:p>
            <a:fld id="{1900907C-4A9A-4986-8818-BFB919644531}" type="slidenum">
              <a:rPr lang="es-ES" smtClean="0"/>
              <a:t>‹Nº›</a:t>
            </a:fld>
            <a:endParaRPr lang="es-ES"/>
          </a:p>
        </p:txBody>
      </p:sp>
    </p:spTree>
    <p:extLst>
      <p:ext uri="{BB962C8B-B14F-4D97-AF65-F5344CB8AC3E}">
        <p14:creationId xmlns:p14="http://schemas.microsoft.com/office/powerpoint/2010/main" val="98629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E74E06-E5B6-3DEB-F58E-034451E690A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5947E03-F533-ABA8-C4A4-5D7D05CDF6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FC06AE8A-6E4D-694D-2AC8-A07F07CFC6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0479304-7798-84A1-C67C-F942D8F8D03F}"/>
              </a:ext>
            </a:extLst>
          </p:cNvPr>
          <p:cNvSpPr>
            <a:spLocks noGrp="1"/>
          </p:cNvSpPr>
          <p:nvPr>
            <p:ph type="dt" sz="half" idx="10"/>
          </p:nvPr>
        </p:nvSpPr>
        <p:spPr/>
        <p:txBody>
          <a:bodyPr/>
          <a:lstStyle/>
          <a:p>
            <a:fld id="{44278B3C-6F5E-485D-B33D-50473BC0CC13}" type="datetimeFigureOut">
              <a:rPr lang="es-ES" smtClean="0"/>
              <a:t>05/07/2024</a:t>
            </a:fld>
            <a:endParaRPr lang="es-ES"/>
          </a:p>
        </p:txBody>
      </p:sp>
      <p:sp>
        <p:nvSpPr>
          <p:cNvPr id="6" name="Marcador de pie de página 5">
            <a:extLst>
              <a:ext uri="{FF2B5EF4-FFF2-40B4-BE49-F238E27FC236}">
                <a16:creationId xmlns:a16="http://schemas.microsoft.com/office/drawing/2014/main" id="{D18C0F10-04BB-0DFC-60A3-041DDF8D9595}"/>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842837A-984B-F475-9E86-1B57E7865940}"/>
              </a:ext>
            </a:extLst>
          </p:cNvPr>
          <p:cNvSpPr>
            <a:spLocks noGrp="1"/>
          </p:cNvSpPr>
          <p:nvPr>
            <p:ph type="sldNum" sz="quarter" idx="12"/>
          </p:nvPr>
        </p:nvSpPr>
        <p:spPr/>
        <p:txBody>
          <a:bodyPr/>
          <a:lstStyle/>
          <a:p>
            <a:fld id="{1900907C-4A9A-4986-8818-BFB919644531}" type="slidenum">
              <a:rPr lang="es-ES" smtClean="0"/>
              <a:t>‹Nº›</a:t>
            </a:fld>
            <a:endParaRPr lang="es-ES"/>
          </a:p>
        </p:txBody>
      </p:sp>
    </p:spTree>
    <p:extLst>
      <p:ext uri="{BB962C8B-B14F-4D97-AF65-F5344CB8AC3E}">
        <p14:creationId xmlns:p14="http://schemas.microsoft.com/office/powerpoint/2010/main" val="17057100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9EBB8-DE0B-E077-1CB4-397F79261A6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9D80B152-694A-6129-D9AB-E3C2785A2C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5E684A9-7DCD-7362-4580-F61FF8C620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1FB9A1F-374D-CE1C-8C82-87993149D246}"/>
              </a:ext>
            </a:extLst>
          </p:cNvPr>
          <p:cNvSpPr>
            <a:spLocks noGrp="1"/>
          </p:cNvSpPr>
          <p:nvPr>
            <p:ph type="dt" sz="half" idx="10"/>
          </p:nvPr>
        </p:nvSpPr>
        <p:spPr/>
        <p:txBody>
          <a:bodyPr/>
          <a:lstStyle/>
          <a:p>
            <a:fld id="{44278B3C-6F5E-485D-B33D-50473BC0CC13}" type="datetimeFigureOut">
              <a:rPr lang="es-ES" smtClean="0"/>
              <a:t>05/07/2024</a:t>
            </a:fld>
            <a:endParaRPr lang="es-ES"/>
          </a:p>
        </p:txBody>
      </p:sp>
      <p:sp>
        <p:nvSpPr>
          <p:cNvPr id="6" name="Marcador de pie de página 5">
            <a:extLst>
              <a:ext uri="{FF2B5EF4-FFF2-40B4-BE49-F238E27FC236}">
                <a16:creationId xmlns:a16="http://schemas.microsoft.com/office/drawing/2014/main" id="{2F2E4932-B669-55CF-EB21-7BBBCD0AE37F}"/>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283867E-964C-CD6A-25CF-75FE2EBD72D5}"/>
              </a:ext>
            </a:extLst>
          </p:cNvPr>
          <p:cNvSpPr>
            <a:spLocks noGrp="1"/>
          </p:cNvSpPr>
          <p:nvPr>
            <p:ph type="sldNum" sz="quarter" idx="12"/>
          </p:nvPr>
        </p:nvSpPr>
        <p:spPr/>
        <p:txBody>
          <a:bodyPr/>
          <a:lstStyle/>
          <a:p>
            <a:fld id="{1900907C-4A9A-4986-8818-BFB919644531}" type="slidenum">
              <a:rPr lang="es-ES" smtClean="0"/>
              <a:t>‹Nº›</a:t>
            </a:fld>
            <a:endParaRPr lang="es-ES"/>
          </a:p>
        </p:txBody>
      </p:sp>
    </p:spTree>
    <p:extLst>
      <p:ext uri="{BB962C8B-B14F-4D97-AF65-F5344CB8AC3E}">
        <p14:creationId xmlns:p14="http://schemas.microsoft.com/office/powerpoint/2010/main" val="1259370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341861-7EEB-61D6-F4E3-2175A5ED30BC}"/>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38A0C7BD-DDDB-4EFE-CE20-791BFE62D5C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6445364-C39F-5ABA-0F34-A6794FD6D661}"/>
              </a:ext>
            </a:extLst>
          </p:cNvPr>
          <p:cNvSpPr>
            <a:spLocks noGrp="1"/>
          </p:cNvSpPr>
          <p:nvPr>
            <p:ph type="dt" sz="half" idx="10"/>
          </p:nvPr>
        </p:nvSpPr>
        <p:spPr/>
        <p:txBody>
          <a:bodyPr/>
          <a:lstStyle/>
          <a:p>
            <a:fld id="{44278B3C-6F5E-485D-B33D-50473BC0CC13}" type="datetimeFigureOut">
              <a:rPr lang="es-ES" smtClean="0"/>
              <a:t>05/07/2024</a:t>
            </a:fld>
            <a:endParaRPr lang="es-ES"/>
          </a:p>
        </p:txBody>
      </p:sp>
      <p:sp>
        <p:nvSpPr>
          <p:cNvPr id="5" name="Marcador de pie de página 4">
            <a:extLst>
              <a:ext uri="{FF2B5EF4-FFF2-40B4-BE49-F238E27FC236}">
                <a16:creationId xmlns:a16="http://schemas.microsoft.com/office/drawing/2014/main" id="{5F94273D-D8A8-2841-85A2-78DF10951C6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A106552-E1DA-72DD-F8CC-96BA25041162}"/>
              </a:ext>
            </a:extLst>
          </p:cNvPr>
          <p:cNvSpPr>
            <a:spLocks noGrp="1"/>
          </p:cNvSpPr>
          <p:nvPr>
            <p:ph type="sldNum" sz="quarter" idx="12"/>
          </p:nvPr>
        </p:nvSpPr>
        <p:spPr/>
        <p:txBody>
          <a:bodyPr/>
          <a:lstStyle/>
          <a:p>
            <a:fld id="{1900907C-4A9A-4986-8818-BFB919644531}" type="slidenum">
              <a:rPr lang="es-ES" smtClean="0"/>
              <a:t>‹Nº›</a:t>
            </a:fld>
            <a:endParaRPr lang="es-ES"/>
          </a:p>
        </p:txBody>
      </p:sp>
    </p:spTree>
    <p:extLst>
      <p:ext uri="{BB962C8B-B14F-4D97-AF65-F5344CB8AC3E}">
        <p14:creationId xmlns:p14="http://schemas.microsoft.com/office/powerpoint/2010/main" val="2578216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070E0D70-FC3F-78C0-F27F-82E7E45A2AB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321F4E8-FCE0-A6AE-3B78-4DDDCFE3DEA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4F5AC49-D39F-E1B0-FC5F-C40B5750AC59}"/>
              </a:ext>
            </a:extLst>
          </p:cNvPr>
          <p:cNvSpPr>
            <a:spLocks noGrp="1"/>
          </p:cNvSpPr>
          <p:nvPr>
            <p:ph type="dt" sz="half" idx="10"/>
          </p:nvPr>
        </p:nvSpPr>
        <p:spPr/>
        <p:txBody>
          <a:bodyPr/>
          <a:lstStyle/>
          <a:p>
            <a:fld id="{44278B3C-6F5E-485D-B33D-50473BC0CC13}" type="datetimeFigureOut">
              <a:rPr lang="es-ES" smtClean="0"/>
              <a:t>05/07/2024</a:t>
            </a:fld>
            <a:endParaRPr lang="es-ES"/>
          </a:p>
        </p:txBody>
      </p:sp>
      <p:sp>
        <p:nvSpPr>
          <p:cNvPr id="5" name="Marcador de pie de página 4">
            <a:extLst>
              <a:ext uri="{FF2B5EF4-FFF2-40B4-BE49-F238E27FC236}">
                <a16:creationId xmlns:a16="http://schemas.microsoft.com/office/drawing/2014/main" id="{79A41835-5656-2261-4643-DCA6F7A6F15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5E613D3-16A9-8663-CE3B-1FF8AD6E202F}"/>
              </a:ext>
            </a:extLst>
          </p:cNvPr>
          <p:cNvSpPr>
            <a:spLocks noGrp="1"/>
          </p:cNvSpPr>
          <p:nvPr>
            <p:ph type="sldNum" sz="quarter" idx="12"/>
          </p:nvPr>
        </p:nvSpPr>
        <p:spPr/>
        <p:txBody>
          <a:bodyPr/>
          <a:lstStyle/>
          <a:p>
            <a:fld id="{1900907C-4A9A-4986-8818-BFB919644531}" type="slidenum">
              <a:rPr lang="es-ES" smtClean="0"/>
              <a:t>‹Nº›</a:t>
            </a:fld>
            <a:endParaRPr lang="es-ES"/>
          </a:p>
        </p:txBody>
      </p:sp>
    </p:spTree>
    <p:extLst>
      <p:ext uri="{BB962C8B-B14F-4D97-AF65-F5344CB8AC3E}">
        <p14:creationId xmlns:p14="http://schemas.microsoft.com/office/powerpoint/2010/main" val="17106147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71B8073-616C-6E87-289A-F79D7BECB1F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D210AAA-A956-624D-CC28-AF24AE38DA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BAF444B-A8C9-C37A-9B89-FF557F37C19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4278B3C-6F5E-485D-B33D-50473BC0CC13}" type="datetimeFigureOut">
              <a:rPr lang="es-ES" smtClean="0"/>
              <a:t>05/07/2024</a:t>
            </a:fld>
            <a:endParaRPr lang="es-ES"/>
          </a:p>
        </p:txBody>
      </p:sp>
      <p:sp>
        <p:nvSpPr>
          <p:cNvPr id="5" name="Marcador de pie de página 4">
            <a:extLst>
              <a:ext uri="{FF2B5EF4-FFF2-40B4-BE49-F238E27FC236}">
                <a16:creationId xmlns:a16="http://schemas.microsoft.com/office/drawing/2014/main" id="{3D968CB4-B67A-8FA4-C374-95842ED6CD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F7634FE8-FFA1-FED8-44EF-E21C3CCACC9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900907C-4A9A-4986-8818-BFB919644531}" type="slidenum">
              <a:rPr lang="es-ES" smtClean="0"/>
              <a:t>‹Nº›</a:t>
            </a:fld>
            <a:endParaRPr lang="es-ES"/>
          </a:p>
        </p:txBody>
      </p:sp>
    </p:spTree>
    <p:extLst>
      <p:ext uri="{BB962C8B-B14F-4D97-AF65-F5344CB8AC3E}">
        <p14:creationId xmlns:p14="http://schemas.microsoft.com/office/powerpoint/2010/main" val="11278490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8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0F24D38-B79E-44B4-830E-043F45D9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8B52822-7CF8-4B0D-9BB5-C98C043358A1}"/>
              </a:ext>
            </a:extLst>
          </p:cNvPr>
          <p:cNvSpPr>
            <a:spLocks noGrp="1"/>
          </p:cNvSpPr>
          <p:nvPr>
            <p:ph type="ctrTitle"/>
          </p:nvPr>
        </p:nvSpPr>
        <p:spPr>
          <a:xfrm>
            <a:off x="2734688" y="2815053"/>
            <a:ext cx="6722624" cy="977598"/>
          </a:xfrm>
        </p:spPr>
        <p:txBody>
          <a:bodyPr vert="horz" lIns="91440" tIns="45720" rIns="91440" bIns="45720" rtlCol="0" anchor="ctr">
            <a:normAutofit fontScale="90000"/>
          </a:bodyPr>
          <a:lstStyle/>
          <a:p>
            <a:pPr algn="l"/>
            <a:r>
              <a:rPr lang="en-US" sz="5400" kern="1200" dirty="0">
                <a:solidFill>
                  <a:srgbClr val="FFFFFF"/>
                </a:solidFill>
                <a:latin typeface="+mn-lt"/>
                <a:ea typeface="+mj-ea"/>
                <a:cs typeface="+mj-cs"/>
              </a:rPr>
              <a:t>Seminario Institucional</a:t>
            </a:r>
          </a:p>
        </p:txBody>
      </p:sp>
      <p:cxnSp>
        <p:nvCxnSpPr>
          <p:cNvPr id="11" name="Straight Connector 10">
            <a:extLst>
              <a:ext uri="{FF2B5EF4-FFF2-40B4-BE49-F238E27FC236}">
                <a16:creationId xmlns:a16="http://schemas.microsoft.com/office/drawing/2014/main" id="{FC469874-256B-45B3-A79C-7591B4BA1E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3" name="Subtítulo 2">
            <a:extLst>
              <a:ext uri="{FF2B5EF4-FFF2-40B4-BE49-F238E27FC236}">
                <a16:creationId xmlns:a16="http://schemas.microsoft.com/office/drawing/2014/main" id="{49D37355-D982-48EE-8905-0C427427FD1C}"/>
              </a:ext>
            </a:extLst>
          </p:cNvPr>
          <p:cNvSpPr>
            <a:spLocks noGrp="1"/>
          </p:cNvSpPr>
          <p:nvPr>
            <p:ph type="subTitle" idx="1"/>
          </p:nvPr>
        </p:nvSpPr>
        <p:spPr>
          <a:xfrm>
            <a:off x="3124431" y="429929"/>
            <a:ext cx="5669373" cy="977598"/>
          </a:xfrm>
        </p:spPr>
        <p:txBody>
          <a:bodyPr vert="horz" lIns="91440" tIns="45720" rIns="91440" bIns="45720" rtlCol="0">
            <a:normAutofit/>
          </a:bodyPr>
          <a:lstStyle/>
          <a:p>
            <a:pPr>
              <a:lnSpc>
                <a:spcPct val="100000"/>
              </a:lnSpc>
              <a:spcBef>
                <a:spcPts val="0"/>
              </a:spcBef>
            </a:pPr>
            <a:r>
              <a:rPr lang="en-US" dirty="0">
                <a:solidFill>
                  <a:srgbClr val="FFFFFF"/>
                </a:solidFill>
              </a:rPr>
              <a:t>Misión Evangélica Wesleyana</a:t>
            </a:r>
          </a:p>
          <a:p>
            <a:pPr>
              <a:lnSpc>
                <a:spcPct val="100000"/>
              </a:lnSpc>
              <a:spcBef>
                <a:spcPts val="0"/>
              </a:spcBef>
            </a:pPr>
            <a:r>
              <a:rPr lang="en-US" dirty="0">
                <a:solidFill>
                  <a:srgbClr val="FFFFFF"/>
                </a:solidFill>
              </a:rPr>
              <a:t>Instituto Bíblico Teológico John Wesley</a:t>
            </a:r>
          </a:p>
        </p:txBody>
      </p:sp>
      <p:pic>
        <p:nvPicPr>
          <p:cNvPr id="6" name="Imagen 5" descr="Logotipo, Icono&#10;&#10;Descripción generada automáticamente">
            <a:extLst>
              <a:ext uri="{FF2B5EF4-FFF2-40B4-BE49-F238E27FC236}">
                <a16:creationId xmlns:a16="http://schemas.microsoft.com/office/drawing/2014/main" id="{286CC15E-5C05-E2E2-3D69-3D1A9B4C25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376" y="492931"/>
            <a:ext cx="1763885" cy="1763885"/>
          </a:xfrm>
          <a:prstGeom prst="rect">
            <a:avLst/>
          </a:prstGeom>
        </p:spPr>
      </p:pic>
      <p:sp>
        <p:nvSpPr>
          <p:cNvPr id="4" name="Título 1">
            <a:extLst>
              <a:ext uri="{FF2B5EF4-FFF2-40B4-BE49-F238E27FC236}">
                <a16:creationId xmlns:a16="http://schemas.microsoft.com/office/drawing/2014/main" id="{1E6701DB-0DEA-90FD-316D-E9393684C123}"/>
              </a:ext>
            </a:extLst>
          </p:cNvPr>
          <p:cNvSpPr txBox="1">
            <a:spLocks/>
          </p:cNvSpPr>
          <p:nvPr/>
        </p:nvSpPr>
        <p:spPr>
          <a:xfrm>
            <a:off x="3536611" y="4031154"/>
            <a:ext cx="5118777" cy="977598"/>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a:solidFill>
                  <a:srgbClr val="FFFFFF"/>
                </a:solidFill>
                <a:latin typeface="+mn-lt"/>
              </a:rPr>
              <a:t>Tema: Homilética</a:t>
            </a:r>
          </a:p>
        </p:txBody>
      </p:sp>
    </p:spTree>
    <p:extLst>
      <p:ext uri="{BB962C8B-B14F-4D97-AF65-F5344CB8AC3E}">
        <p14:creationId xmlns:p14="http://schemas.microsoft.com/office/powerpoint/2010/main" val="2596372488"/>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B191A66F-223B-2ACF-ABC2-E6BF5EB32407}"/>
              </a:ext>
            </a:extLst>
          </p:cNvPr>
          <p:cNvSpPr>
            <a:spLocks noGrp="1"/>
          </p:cNvSpPr>
          <p:nvPr>
            <p:ph type="body" idx="1"/>
          </p:nvPr>
        </p:nvSpPr>
        <p:spPr>
          <a:xfrm>
            <a:off x="561181" y="4904389"/>
            <a:ext cx="11086533" cy="1334091"/>
          </a:xfrm>
        </p:spPr>
        <p:txBody>
          <a:bodyPr vert="horz" lIns="91440" tIns="45720" rIns="91440" bIns="45720" rtlCol="0" anchor="t">
            <a:normAutofit/>
          </a:bodyPr>
          <a:lstStyle/>
          <a:p>
            <a:pPr algn="ctr"/>
            <a:r>
              <a:rPr lang="en-US" sz="2800" b="1" dirty="0">
                <a:solidFill>
                  <a:schemeClr val="tx2"/>
                </a:solidFill>
              </a:rPr>
              <a:t>San Marcos 16:15</a:t>
            </a:r>
          </a:p>
          <a:p>
            <a:pPr algn="ctr"/>
            <a:r>
              <a:rPr lang="es-ES" sz="2800" i="1" dirty="0">
                <a:solidFill>
                  <a:schemeClr val="tx2"/>
                </a:solidFill>
              </a:rPr>
              <a:t>Y les dijo: Id por todo el mundo y predicad el evangelio a toda criatura. </a:t>
            </a:r>
            <a:endParaRPr lang="en-US" sz="2800" i="1" dirty="0">
              <a:solidFill>
                <a:schemeClr val="tx2"/>
              </a:solidFill>
            </a:endParaRPr>
          </a:p>
        </p:txBody>
      </p:sp>
      <p:pic>
        <p:nvPicPr>
          <p:cNvPr id="2" name="Imagen 1">
            <a:extLst>
              <a:ext uri="{FF2B5EF4-FFF2-40B4-BE49-F238E27FC236}">
                <a16:creationId xmlns:a16="http://schemas.microsoft.com/office/drawing/2014/main" id="{68B4B8A3-C05B-5126-1C37-9060E70A7F80}"/>
              </a:ext>
            </a:extLst>
          </p:cNvPr>
          <p:cNvPicPr>
            <a:picLocks noChangeAspect="1"/>
          </p:cNvPicPr>
          <p:nvPr/>
        </p:nvPicPr>
        <p:blipFill>
          <a:blip r:embed="rId2"/>
          <a:stretch>
            <a:fillRect/>
          </a:stretch>
        </p:blipFill>
        <p:spPr>
          <a:xfrm>
            <a:off x="2738741" y="483333"/>
            <a:ext cx="5973536" cy="39607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2432821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EB6FAEC-64AE-4202-858A-0A5D70C8A784}"/>
              </a:ext>
            </a:extLst>
          </p:cNvPr>
          <p:cNvSpPr>
            <a:spLocks noGrp="1"/>
          </p:cNvSpPr>
          <p:nvPr>
            <p:ph type="title"/>
          </p:nvPr>
        </p:nvSpPr>
        <p:spPr>
          <a:xfrm>
            <a:off x="396467" y="471263"/>
            <a:ext cx="3769638" cy="432914"/>
          </a:xfrm>
        </p:spPr>
        <p:txBody>
          <a:bodyPr>
            <a:noAutofit/>
          </a:bodyPr>
          <a:lstStyle/>
          <a:p>
            <a:r>
              <a:rPr lang="es-CL" sz="2800" b="1" dirty="0">
                <a:solidFill>
                  <a:srgbClr val="002060"/>
                </a:solidFill>
                <a:latin typeface="+mn-lt"/>
              </a:rPr>
              <a:t>INTRODUCCIÓN</a:t>
            </a:r>
          </a:p>
        </p:txBody>
      </p:sp>
      <p:sp>
        <p:nvSpPr>
          <p:cNvPr id="5" name="Marcador de texto 4">
            <a:extLst>
              <a:ext uri="{FF2B5EF4-FFF2-40B4-BE49-F238E27FC236}">
                <a16:creationId xmlns:a16="http://schemas.microsoft.com/office/drawing/2014/main" id="{C7568FF8-270F-40B9-95A3-CAA38D009E0E}"/>
              </a:ext>
            </a:extLst>
          </p:cNvPr>
          <p:cNvSpPr>
            <a:spLocks noGrp="1"/>
          </p:cNvSpPr>
          <p:nvPr>
            <p:ph type="body" idx="1"/>
          </p:nvPr>
        </p:nvSpPr>
        <p:spPr>
          <a:xfrm>
            <a:off x="396467" y="1216113"/>
            <a:ext cx="11399065" cy="5316538"/>
          </a:xfrm>
        </p:spPr>
        <p:txBody>
          <a:bodyPr>
            <a:normAutofit/>
          </a:bodyPr>
          <a:lstStyle/>
          <a:p>
            <a:pPr algn="just"/>
            <a:r>
              <a:rPr lang="es-CL" dirty="0">
                <a:solidFill>
                  <a:srgbClr val="FF0000"/>
                </a:solidFill>
              </a:rPr>
              <a:t>La </a:t>
            </a:r>
            <a:r>
              <a:rPr lang="es-CL" i="0" dirty="0">
                <a:solidFill>
                  <a:srgbClr val="FF0000"/>
                </a:solidFill>
              </a:rPr>
              <a:t>predicación</a:t>
            </a:r>
            <a:r>
              <a:rPr lang="es-CL" dirty="0">
                <a:solidFill>
                  <a:srgbClr val="FF0000"/>
                </a:solidFill>
              </a:rPr>
              <a:t>, </a:t>
            </a:r>
            <a:r>
              <a:rPr lang="es-CL" dirty="0">
                <a:solidFill>
                  <a:srgbClr val="002060"/>
                </a:solidFill>
              </a:rPr>
              <a:t>es también llamado el anuncio o el Kerigma</a:t>
            </a:r>
            <a:r>
              <a:rPr lang="es-CL" i="0" dirty="0">
                <a:solidFill>
                  <a:srgbClr val="002060"/>
                </a:solidFill>
              </a:rPr>
              <a:t> no es tan sólo el resultado de una decisión humana, sino de un propósito divino que va de la mano de la Gran Comisión entregada a la Iglesia.</a:t>
            </a:r>
          </a:p>
          <a:p>
            <a:pPr algn="just"/>
            <a:r>
              <a:rPr lang="es-CL" i="0" dirty="0">
                <a:solidFill>
                  <a:srgbClr val="C00000"/>
                </a:solidFill>
              </a:rPr>
              <a:t>Es la acción</a:t>
            </a:r>
            <a:r>
              <a:rPr lang="es-CL" i="0" dirty="0">
                <a:solidFill>
                  <a:srgbClr val="002060"/>
                </a:solidFill>
              </a:rPr>
              <a:t>, siempre admirable, potente,  de un Dios santo y todopoderoso </a:t>
            </a:r>
            <a:r>
              <a:rPr lang="es-CL" i="0" dirty="0">
                <a:solidFill>
                  <a:srgbClr val="C00000"/>
                </a:solidFill>
              </a:rPr>
              <a:t>a través</a:t>
            </a:r>
            <a:r>
              <a:rPr lang="es-CL" i="0" dirty="0">
                <a:solidFill>
                  <a:srgbClr val="002060"/>
                </a:solidFill>
              </a:rPr>
              <a:t> de hombres pecadores, débiles y limitados.</a:t>
            </a:r>
          </a:p>
          <a:p>
            <a:pPr algn="just">
              <a:lnSpc>
                <a:spcPct val="120000"/>
              </a:lnSpc>
            </a:pPr>
            <a:r>
              <a:rPr lang="es-CL" i="0" dirty="0">
                <a:solidFill>
                  <a:srgbClr val="002060"/>
                </a:solidFill>
              </a:rPr>
              <a:t>Es el "tesoro del conocimiento de la gloria de Dios y de su plan de Salvación" contenido en nosotros "vasijas de barro", una maravillosa mezcla  a la que se observa a la Biblia</a:t>
            </a:r>
            <a:r>
              <a:rPr lang="es-CL" dirty="0">
                <a:solidFill>
                  <a:srgbClr val="002060"/>
                </a:solidFill>
              </a:rPr>
              <a:t> </a:t>
            </a:r>
            <a:r>
              <a:rPr lang="es-CL" i="0" dirty="0">
                <a:solidFill>
                  <a:srgbClr val="002060"/>
                </a:solidFill>
              </a:rPr>
              <a:t>en un sentido superior junto a la persona de nuestro Señor y Salvador Jesucristo y al ser humano </a:t>
            </a:r>
            <a:r>
              <a:rPr lang="es-CL" i="0" dirty="0">
                <a:solidFill>
                  <a:srgbClr val="FF0000"/>
                </a:solidFill>
              </a:rPr>
              <a:t>enviado</a:t>
            </a:r>
            <a:r>
              <a:rPr lang="es-CL" i="0" dirty="0">
                <a:solidFill>
                  <a:srgbClr val="002060"/>
                </a:solidFill>
              </a:rPr>
              <a:t> a proclamar las buenas nuevas de salvación: </a:t>
            </a:r>
          </a:p>
          <a:p>
            <a:pPr algn="just">
              <a:lnSpc>
                <a:spcPct val="120000"/>
              </a:lnSpc>
            </a:pPr>
            <a:r>
              <a:rPr lang="es-CL" b="1" i="0" dirty="0">
                <a:solidFill>
                  <a:srgbClr val="C00000"/>
                </a:solidFill>
              </a:rPr>
              <a:t>Lo divino y lo humano se entrelazan para llevar a cabo el plan de Dios de darse a conocer a los hombres a fin de salvarlos. </a:t>
            </a:r>
            <a:endParaRPr lang="es-CL" i="0" dirty="0">
              <a:solidFill>
                <a:srgbClr val="C00000"/>
              </a:solidFill>
            </a:endParaRPr>
          </a:p>
          <a:p>
            <a:pPr algn="just"/>
            <a:endParaRPr lang="es-CL" sz="3400" i="0" dirty="0">
              <a:solidFill>
                <a:srgbClr val="002060"/>
              </a:solidFill>
            </a:endParaRPr>
          </a:p>
          <a:p>
            <a:pPr algn="just"/>
            <a:endParaRPr lang="es-CL" i="0" dirty="0">
              <a:solidFill>
                <a:srgbClr val="C00000"/>
              </a:solidFill>
            </a:endParaRPr>
          </a:p>
        </p:txBody>
      </p:sp>
    </p:spTree>
    <p:extLst>
      <p:ext uri="{BB962C8B-B14F-4D97-AF65-F5344CB8AC3E}">
        <p14:creationId xmlns:p14="http://schemas.microsoft.com/office/powerpoint/2010/main" val="9631568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B87E5AA7-78FA-D425-878E-D31BFD638D8E}"/>
              </a:ext>
            </a:extLst>
          </p:cNvPr>
          <p:cNvSpPr txBox="1"/>
          <p:nvPr/>
        </p:nvSpPr>
        <p:spPr>
          <a:xfrm>
            <a:off x="494489" y="982176"/>
            <a:ext cx="11372669" cy="4893647"/>
          </a:xfrm>
          <a:prstGeom prst="rect">
            <a:avLst/>
          </a:prstGeom>
          <a:noFill/>
        </p:spPr>
        <p:txBody>
          <a:bodyPr wrap="square">
            <a:spAutoFit/>
          </a:bodyPr>
          <a:lstStyle/>
          <a:p>
            <a:pPr algn="just"/>
            <a:r>
              <a:rPr lang="es-ES" sz="2400" dirty="0">
                <a:solidFill>
                  <a:srgbClr val="002060"/>
                </a:solidFill>
              </a:rPr>
              <a:t>Los periodos más luminosos de la historia de la Iglesia han sido aquellos en que el púlpito ha ocupado el lugar prominente que le corresponde. </a:t>
            </a:r>
          </a:p>
          <a:p>
            <a:pPr algn="just"/>
            <a:r>
              <a:rPr lang="es-ES" sz="2400" dirty="0">
                <a:solidFill>
                  <a:srgbClr val="C00000"/>
                </a:solidFill>
              </a:rPr>
              <a:t>La vitalidad de la Iglesia ha corrido emparejada con la calidad y el poder de la predicación. </a:t>
            </a:r>
          </a:p>
          <a:p>
            <a:pPr algn="just"/>
            <a:endParaRPr lang="es-ES" sz="2400" dirty="0">
              <a:solidFill>
                <a:srgbClr val="C00000"/>
              </a:solidFill>
            </a:endParaRPr>
          </a:p>
          <a:p>
            <a:pPr algn="just"/>
            <a:r>
              <a:rPr lang="es-ES" sz="2400" dirty="0">
                <a:solidFill>
                  <a:srgbClr val="002060"/>
                </a:solidFill>
              </a:rPr>
              <a:t>No importa que ésta haya sido interpretada por el mundo como "locura"; Dios siempre la ha usado para la salvación de los creyentes (1ª  Corintios. 1:21).</a:t>
            </a:r>
          </a:p>
          <a:p>
            <a:pPr algn="just"/>
            <a:r>
              <a:rPr lang="es-ES" sz="2400" dirty="0">
                <a:solidFill>
                  <a:srgbClr val="002060"/>
                </a:solidFill>
              </a:rPr>
              <a:t> </a:t>
            </a:r>
          </a:p>
          <a:p>
            <a:pPr algn="just"/>
            <a:r>
              <a:rPr lang="es-ES" sz="2400" dirty="0">
                <a:solidFill>
                  <a:srgbClr val="C00000"/>
                </a:solidFill>
              </a:rPr>
              <a:t>“Pues ya que en la sabiduría de Dios, el mundo no conoció a Dios mediante la sabiduría, agradó a Dios salvar a los creyentes por la locura de la predicación.”</a:t>
            </a:r>
          </a:p>
          <a:p>
            <a:pPr algn="just"/>
            <a:endParaRPr lang="es-ES" sz="2400" dirty="0">
              <a:solidFill>
                <a:srgbClr val="002060"/>
              </a:solidFill>
            </a:endParaRPr>
          </a:p>
          <a:p>
            <a:pPr algn="just"/>
            <a:r>
              <a:rPr lang="es-ES" sz="2400" b="1" dirty="0">
                <a:solidFill>
                  <a:srgbClr val="002060"/>
                </a:solidFill>
              </a:rPr>
              <a:t> "El ministro de Dios se halla en la cumbre de su dignidad cuando desde el púlpito alimenta a la grey del Señor con sana doctrina". </a:t>
            </a:r>
          </a:p>
        </p:txBody>
      </p:sp>
    </p:spTree>
    <p:extLst>
      <p:ext uri="{BB962C8B-B14F-4D97-AF65-F5344CB8AC3E}">
        <p14:creationId xmlns:p14="http://schemas.microsoft.com/office/powerpoint/2010/main" val="20635490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AE107660-350D-8FB1-7822-272C5ED7E206}"/>
              </a:ext>
            </a:extLst>
          </p:cNvPr>
          <p:cNvPicPr>
            <a:picLocks noChangeAspect="1"/>
          </p:cNvPicPr>
          <p:nvPr/>
        </p:nvPicPr>
        <p:blipFill rotWithShape="1">
          <a:blip r:embed="rId2"/>
          <a:srcRect l="19286" r="14130"/>
          <a:stretch/>
        </p:blipFill>
        <p:spPr>
          <a:xfrm>
            <a:off x="5947613" y="1065275"/>
            <a:ext cx="4730214" cy="4727448"/>
          </a:xfrm>
          <a:prstGeom prst="rect">
            <a:avLst/>
          </a:prstGeom>
          <a:ln>
            <a:noFill/>
          </a:ln>
          <a:effectLst>
            <a:outerShdw blurRad="292100" dist="139700" dir="2700000" algn="tl" rotWithShape="0">
              <a:srgbClr val="333333">
                <a:alpha val="65000"/>
              </a:srgbClr>
            </a:outerShdw>
          </a:effectLst>
        </p:spPr>
      </p:pic>
      <p:sp>
        <p:nvSpPr>
          <p:cNvPr id="2" name="Título 1">
            <a:extLst>
              <a:ext uri="{FF2B5EF4-FFF2-40B4-BE49-F238E27FC236}">
                <a16:creationId xmlns:a16="http://schemas.microsoft.com/office/drawing/2014/main" id="{14062056-8D9F-C141-0CDC-A093D54C84B2}"/>
              </a:ext>
            </a:extLst>
          </p:cNvPr>
          <p:cNvSpPr>
            <a:spLocks noGrp="1"/>
          </p:cNvSpPr>
          <p:nvPr>
            <p:ph type="title"/>
          </p:nvPr>
        </p:nvSpPr>
        <p:spPr>
          <a:xfrm>
            <a:off x="750797" y="2315615"/>
            <a:ext cx="4443773" cy="2226769"/>
          </a:xfrm>
        </p:spPr>
        <p:txBody>
          <a:bodyPr vert="horz" lIns="91440" tIns="45720" rIns="91440" bIns="45720" rtlCol="0" anchor="ctr">
            <a:normAutofit/>
          </a:bodyPr>
          <a:lstStyle/>
          <a:p>
            <a:pPr algn="ctr"/>
            <a:r>
              <a:rPr lang="en-US" sz="4800" b="1" dirty="0">
                <a:solidFill>
                  <a:schemeClr val="accent1"/>
                </a:solidFill>
                <a:latin typeface="+mn-lt"/>
              </a:rPr>
              <a:t>DEFINICIONES PRELIMINARES</a:t>
            </a:r>
          </a:p>
        </p:txBody>
      </p:sp>
    </p:spTree>
    <p:extLst>
      <p:ext uri="{BB962C8B-B14F-4D97-AF65-F5344CB8AC3E}">
        <p14:creationId xmlns:p14="http://schemas.microsoft.com/office/powerpoint/2010/main" val="24716250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79890E-7A47-3D44-6C79-9FE3D0F3F343}"/>
              </a:ext>
            </a:extLst>
          </p:cNvPr>
          <p:cNvSpPr>
            <a:spLocks noGrp="1"/>
          </p:cNvSpPr>
          <p:nvPr>
            <p:ph type="title"/>
          </p:nvPr>
        </p:nvSpPr>
        <p:spPr>
          <a:xfrm>
            <a:off x="342901" y="209689"/>
            <a:ext cx="3674622" cy="650875"/>
          </a:xfrm>
        </p:spPr>
        <p:txBody>
          <a:bodyPr>
            <a:normAutofit fontScale="90000"/>
          </a:bodyPr>
          <a:lstStyle/>
          <a:p>
            <a:r>
              <a:rPr lang="es-ES" sz="3200" b="1" dirty="0">
                <a:solidFill>
                  <a:srgbClr val="002060"/>
                </a:solidFill>
                <a:latin typeface="+mn-lt"/>
              </a:rPr>
              <a:t>Kerigma (El anuncio)</a:t>
            </a:r>
          </a:p>
        </p:txBody>
      </p:sp>
      <p:sp>
        <p:nvSpPr>
          <p:cNvPr id="5" name="CuadroTexto 4">
            <a:extLst>
              <a:ext uri="{FF2B5EF4-FFF2-40B4-BE49-F238E27FC236}">
                <a16:creationId xmlns:a16="http://schemas.microsoft.com/office/drawing/2014/main" id="{423BC92B-352D-DDCD-0596-6BF871DBC12E}"/>
              </a:ext>
            </a:extLst>
          </p:cNvPr>
          <p:cNvSpPr txBox="1"/>
          <p:nvPr/>
        </p:nvSpPr>
        <p:spPr>
          <a:xfrm>
            <a:off x="333376" y="1124132"/>
            <a:ext cx="5600063" cy="5262979"/>
          </a:xfrm>
          <a:prstGeom prst="rect">
            <a:avLst/>
          </a:prstGeom>
          <a:noFill/>
        </p:spPr>
        <p:txBody>
          <a:bodyPr wrap="square">
            <a:spAutoFit/>
          </a:bodyPr>
          <a:lstStyle/>
          <a:p>
            <a:pPr algn="just"/>
            <a:r>
              <a:rPr lang="es-ES" sz="2400" dirty="0">
                <a:solidFill>
                  <a:srgbClr val="002060"/>
                </a:solidFill>
              </a:rPr>
              <a:t>El kerigma es el anuncio de las Buenas Nuevas a través de la predicación apostólica y que </a:t>
            </a:r>
            <a:r>
              <a:rPr lang="es-ES" sz="2400" b="1" dirty="0">
                <a:solidFill>
                  <a:srgbClr val="FF0000"/>
                </a:solidFill>
              </a:rPr>
              <a:t>anuncia a Jesús como salvador</a:t>
            </a:r>
            <a:r>
              <a:rPr lang="es-ES" sz="2400" dirty="0">
                <a:solidFill>
                  <a:srgbClr val="002060"/>
                </a:solidFill>
              </a:rPr>
              <a:t>. </a:t>
            </a:r>
          </a:p>
          <a:p>
            <a:pPr algn="just"/>
            <a:endParaRPr lang="es-ES" sz="2400" dirty="0">
              <a:solidFill>
                <a:srgbClr val="002060"/>
              </a:solidFill>
            </a:endParaRPr>
          </a:p>
          <a:p>
            <a:pPr algn="just"/>
            <a:r>
              <a:rPr lang="es-ES" sz="2400" dirty="0">
                <a:solidFill>
                  <a:srgbClr val="002060"/>
                </a:solidFill>
              </a:rPr>
              <a:t>Es un elemento dinámico de la </a:t>
            </a:r>
            <a:r>
              <a:rPr lang="es-ES" sz="2400" b="1" dirty="0">
                <a:solidFill>
                  <a:srgbClr val="C00000"/>
                </a:solidFill>
              </a:rPr>
              <a:t>acción misionera de la Iglesia</a:t>
            </a:r>
            <a:r>
              <a:rPr lang="es-ES" sz="2400" dirty="0">
                <a:solidFill>
                  <a:srgbClr val="002060"/>
                </a:solidFill>
              </a:rPr>
              <a:t>. </a:t>
            </a:r>
          </a:p>
          <a:p>
            <a:pPr algn="just"/>
            <a:endParaRPr lang="es-ES" sz="2400" dirty="0">
              <a:solidFill>
                <a:srgbClr val="002060"/>
              </a:solidFill>
            </a:endParaRPr>
          </a:p>
          <a:p>
            <a:pPr algn="just"/>
            <a:r>
              <a:rPr lang="es-ES" sz="2400" dirty="0">
                <a:solidFill>
                  <a:srgbClr val="002060"/>
                </a:solidFill>
              </a:rPr>
              <a:t>En un sentido amplio se puede entender como abarcador del ámbito pastoral de las palabras: "misión, evangelización, enseñar, proclamar, testificar y compromiso".</a:t>
            </a:r>
          </a:p>
          <a:p>
            <a:pPr algn="just"/>
            <a:endParaRPr lang="es-ES" sz="2400" b="1" dirty="0">
              <a:solidFill>
                <a:srgbClr val="C00000"/>
              </a:solidFill>
            </a:endParaRPr>
          </a:p>
        </p:txBody>
      </p:sp>
      <p:pic>
        <p:nvPicPr>
          <p:cNvPr id="3" name="Imagen 2">
            <a:extLst>
              <a:ext uri="{FF2B5EF4-FFF2-40B4-BE49-F238E27FC236}">
                <a16:creationId xmlns:a16="http://schemas.microsoft.com/office/drawing/2014/main" id="{81EEE805-F501-96BC-6BBF-6E0E677044B9}"/>
              </a:ext>
            </a:extLst>
          </p:cNvPr>
          <p:cNvPicPr>
            <a:picLocks noChangeAspect="1"/>
          </p:cNvPicPr>
          <p:nvPr/>
        </p:nvPicPr>
        <p:blipFill>
          <a:blip r:embed="rId2"/>
          <a:stretch>
            <a:fillRect/>
          </a:stretch>
        </p:blipFill>
        <p:spPr>
          <a:xfrm>
            <a:off x="6482080" y="734957"/>
            <a:ext cx="5472432" cy="2936872"/>
          </a:xfrm>
          <a:prstGeom prst="rect">
            <a:avLst/>
          </a:prstGeom>
          <a:ln>
            <a:noFill/>
          </a:ln>
          <a:effectLst>
            <a:softEdge rad="112500"/>
          </a:effectLst>
        </p:spPr>
      </p:pic>
      <p:sp>
        <p:nvSpPr>
          <p:cNvPr id="4" name="Rectángulo 3">
            <a:extLst>
              <a:ext uri="{FF2B5EF4-FFF2-40B4-BE49-F238E27FC236}">
                <a16:creationId xmlns:a16="http://schemas.microsoft.com/office/drawing/2014/main" id="{BFA498B6-3E35-03CC-F82D-030D0E940405}"/>
              </a:ext>
            </a:extLst>
          </p:cNvPr>
          <p:cNvSpPr/>
          <p:nvPr/>
        </p:nvSpPr>
        <p:spPr>
          <a:xfrm>
            <a:off x="6673216" y="4127122"/>
            <a:ext cx="5090160" cy="171704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dirty="0"/>
              <a:t>APOSTOL SIGNIFICA ENVIADO.</a:t>
            </a:r>
          </a:p>
          <a:p>
            <a:pPr algn="ctr"/>
            <a:r>
              <a:rPr lang="es-ES" dirty="0"/>
              <a:t>GRIEGO </a:t>
            </a:r>
            <a:r>
              <a:rPr lang="es-ES" i="1" dirty="0"/>
              <a:t>APOSTOLOS</a:t>
            </a:r>
          </a:p>
          <a:p>
            <a:pPr algn="ctr"/>
            <a:r>
              <a:rPr lang="es-ES" i="1" dirty="0"/>
              <a:t>APO: APARTE, FUERA, LEJOS</a:t>
            </a:r>
          </a:p>
          <a:p>
            <a:pPr algn="ctr"/>
            <a:r>
              <a:rPr lang="es-ES" i="1" dirty="0"/>
              <a:t>STELLO: YO ENVÍO</a:t>
            </a:r>
          </a:p>
          <a:p>
            <a:pPr algn="ctr"/>
            <a:endParaRPr lang="es-ES" i="1" dirty="0"/>
          </a:p>
          <a:p>
            <a:pPr algn="ctr"/>
            <a:r>
              <a:rPr lang="es-ES" i="1" dirty="0"/>
              <a:t>Mt.10:16 “He aquí, yo os envío…”</a:t>
            </a:r>
          </a:p>
        </p:txBody>
      </p:sp>
    </p:spTree>
    <p:extLst>
      <p:ext uri="{BB962C8B-B14F-4D97-AF65-F5344CB8AC3E}">
        <p14:creationId xmlns:p14="http://schemas.microsoft.com/office/powerpoint/2010/main" val="6866982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D1BA717-7072-E92C-A169-A1524C8400E8}"/>
              </a:ext>
            </a:extLst>
          </p:cNvPr>
          <p:cNvSpPr>
            <a:spLocks noGrp="1"/>
          </p:cNvSpPr>
          <p:nvPr>
            <p:ph idx="1"/>
          </p:nvPr>
        </p:nvSpPr>
        <p:spPr>
          <a:xfrm>
            <a:off x="342437" y="692054"/>
            <a:ext cx="11332029" cy="4442760"/>
          </a:xfrm>
        </p:spPr>
        <p:txBody>
          <a:bodyPr>
            <a:noAutofit/>
          </a:bodyPr>
          <a:lstStyle/>
          <a:p>
            <a:pPr algn="just"/>
            <a:r>
              <a:rPr lang="es-ES" dirty="0">
                <a:solidFill>
                  <a:schemeClr val="accent1"/>
                </a:solidFill>
              </a:rPr>
              <a:t>Asimismo, la Iglesia limita, el anuncio a una sola dimensión o momento de la acción misionera en el que se manifiesta el núcleo mismo del mensaje a través del ministerio cristiano: </a:t>
            </a:r>
          </a:p>
          <a:p>
            <a:r>
              <a:rPr lang="es-ES" dirty="0">
                <a:solidFill>
                  <a:schemeClr val="accent1"/>
                </a:solidFill>
              </a:rPr>
              <a:t>"LA PERSONA DE JESUCRISTO MUERTO Y RESUCITADO".</a:t>
            </a:r>
          </a:p>
          <a:p>
            <a:r>
              <a:rPr lang="es-ES" dirty="0">
                <a:solidFill>
                  <a:schemeClr val="accent1"/>
                </a:solidFill>
              </a:rPr>
              <a:t>1ª Corintios 2:1-5</a:t>
            </a:r>
          </a:p>
          <a:p>
            <a:pPr algn="just"/>
            <a:r>
              <a:rPr lang="es-ES" dirty="0">
                <a:solidFill>
                  <a:schemeClr val="accent1"/>
                </a:solidFill>
              </a:rPr>
              <a:t>Así que, hermanos, cuando fui a vosotros para anunciaros el testimonio de Dios, no fui con excelencia de palabras o de sabiduría. 2 Pues me propuse no saber entre vosotros cosa alguna sino a Jesucristo, y a este crucificado. 3 Y estuve entre vosotros con debilidad, y mucho temor y temblor; 4 y ni mi palabra ni mi predicación fue con palabras persuasivas de humana sabiduría, sino con demostración del Espíritu y de poder, 5 para que vuestra fe no esté fundada en la sabiduría de los hombres, sino en el poder de Dios.</a:t>
            </a:r>
          </a:p>
        </p:txBody>
      </p:sp>
    </p:spTree>
    <p:extLst>
      <p:ext uri="{BB962C8B-B14F-4D97-AF65-F5344CB8AC3E}">
        <p14:creationId xmlns:p14="http://schemas.microsoft.com/office/powerpoint/2010/main" val="15217713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EAC43451-31D1-A4A4-85B7-30A1FB608551}"/>
              </a:ext>
            </a:extLst>
          </p:cNvPr>
          <p:cNvSpPr txBox="1"/>
          <p:nvPr/>
        </p:nvSpPr>
        <p:spPr>
          <a:xfrm>
            <a:off x="548640" y="375980"/>
            <a:ext cx="11297920" cy="3046988"/>
          </a:xfrm>
          <a:prstGeom prst="rect">
            <a:avLst/>
          </a:prstGeom>
          <a:noFill/>
        </p:spPr>
        <p:txBody>
          <a:bodyPr wrap="square">
            <a:spAutoFit/>
          </a:bodyPr>
          <a:lstStyle/>
          <a:p>
            <a:pPr algn="just"/>
            <a:r>
              <a:rPr lang="es-ES" sz="2400" dirty="0">
                <a:solidFill>
                  <a:srgbClr val="002060"/>
                </a:solidFill>
              </a:rPr>
              <a:t>En la iglesia primitiva se designa el anuncio del Evangelio hecho a los judíos y paganos en una proclamación de la buena noticia de la salvación por obra del Señor Jesús, muerto y resucitado.</a:t>
            </a:r>
          </a:p>
          <a:p>
            <a:pPr algn="just"/>
            <a:endParaRPr lang="es-ES" sz="2400" dirty="0">
              <a:solidFill>
                <a:srgbClr val="002060"/>
              </a:solidFill>
            </a:endParaRPr>
          </a:p>
          <a:p>
            <a:pPr algn="just"/>
            <a:r>
              <a:rPr lang="es-ES" sz="2400" b="1" dirty="0">
                <a:solidFill>
                  <a:srgbClr val="002060"/>
                </a:solidFill>
              </a:rPr>
              <a:t>La acción salvadora de Dios en Jesucristo se hace presente por obra del Espíritu Santo y por </a:t>
            </a:r>
            <a:r>
              <a:rPr lang="es-ES" sz="2400" b="1" dirty="0">
                <a:solidFill>
                  <a:srgbClr val="FF0000"/>
                </a:solidFill>
              </a:rPr>
              <a:t>medio del testimonio apostólico</a:t>
            </a:r>
            <a:r>
              <a:rPr lang="es-ES" sz="2400" b="1" dirty="0">
                <a:solidFill>
                  <a:srgbClr val="002060"/>
                </a:solidFill>
              </a:rPr>
              <a:t>, por eso quienes escuchan el kerigma (anuncio) no pueden permanecer indiferentes, sino que son invitados a creer y a convertirse</a:t>
            </a:r>
            <a:r>
              <a:rPr lang="es-ES" sz="2400" dirty="0">
                <a:solidFill>
                  <a:srgbClr val="002060"/>
                </a:solidFill>
              </a:rPr>
              <a:t>. (Juan 20:31; Romanos 10:17).</a:t>
            </a:r>
          </a:p>
        </p:txBody>
      </p:sp>
      <p:pic>
        <p:nvPicPr>
          <p:cNvPr id="6" name="Imagen 5">
            <a:extLst>
              <a:ext uri="{FF2B5EF4-FFF2-40B4-BE49-F238E27FC236}">
                <a16:creationId xmlns:a16="http://schemas.microsoft.com/office/drawing/2014/main" id="{642C7383-0658-ECA0-AFF6-8FE8FF0F80B9}"/>
              </a:ext>
            </a:extLst>
          </p:cNvPr>
          <p:cNvPicPr>
            <a:picLocks noChangeAspect="1"/>
          </p:cNvPicPr>
          <p:nvPr/>
        </p:nvPicPr>
        <p:blipFill>
          <a:blip r:embed="rId2"/>
          <a:stretch>
            <a:fillRect/>
          </a:stretch>
        </p:blipFill>
        <p:spPr>
          <a:xfrm>
            <a:off x="1817370" y="4030148"/>
            <a:ext cx="3770630" cy="2350005"/>
          </a:xfrm>
          <a:prstGeom prst="rect">
            <a:avLst/>
          </a:prstGeom>
          <a:ln>
            <a:noFill/>
          </a:ln>
          <a:effectLst>
            <a:softEdge rad="112500"/>
          </a:effectLst>
        </p:spPr>
      </p:pic>
      <p:pic>
        <p:nvPicPr>
          <p:cNvPr id="3" name="Imagen 2">
            <a:extLst>
              <a:ext uri="{FF2B5EF4-FFF2-40B4-BE49-F238E27FC236}">
                <a16:creationId xmlns:a16="http://schemas.microsoft.com/office/drawing/2014/main" id="{04B6CB3B-EA4E-7F67-8318-7777FE8D6EA5}"/>
              </a:ext>
            </a:extLst>
          </p:cNvPr>
          <p:cNvPicPr>
            <a:picLocks noChangeAspect="1"/>
          </p:cNvPicPr>
          <p:nvPr/>
        </p:nvPicPr>
        <p:blipFill>
          <a:blip r:embed="rId3"/>
          <a:stretch>
            <a:fillRect/>
          </a:stretch>
        </p:blipFill>
        <p:spPr>
          <a:xfrm>
            <a:off x="6197600" y="3977451"/>
            <a:ext cx="4612594" cy="2402702"/>
          </a:xfrm>
          <a:prstGeom prst="rect">
            <a:avLst/>
          </a:prstGeom>
          <a:ln>
            <a:noFill/>
          </a:ln>
          <a:effectLst>
            <a:softEdge rad="112500"/>
          </a:effectLst>
        </p:spPr>
      </p:pic>
    </p:spTree>
    <p:extLst>
      <p:ext uri="{BB962C8B-B14F-4D97-AF65-F5344CB8AC3E}">
        <p14:creationId xmlns:p14="http://schemas.microsoft.com/office/powerpoint/2010/main" val="27998986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35F75AF7-E35E-098F-822D-B54801C849FD}"/>
              </a:ext>
            </a:extLst>
          </p:cNvPr>
          <p:cNvSpPr txBox="1"/>
          <p:nvPr/>
        </p:nvSpPr>
        <p:spPr>
          <a:xfrm>
            <a:off x="309880" y="193040"/>
            <a:ext cx="11607800" cy="6309420"/>
          </a:xfrm>
          <a:prstGeom prst="rect">
            <a:avLst/>
          </a:prstGeom>
          <a:noFill/>
        </p:spPr>
        <p:txBody>
          <a:bodyPr wrap="square">
            <a:spAutoFit/>
          </a:bodyPr>
          <a:lstStyle/>
          <a:p>
            <a:r>
              <a:rPr lang="es-ES" sz="2800" b="1" dirty="0">
                <a:solidFill>
                  <a:srgbClr val="002060"/>
                </a:solidFill>
              </a:rPr>
              <a:t>Kerigma y Evangelización</a:t>
            </a:r>
          </a:p>
          <a:p>
            <a:endParaRPr lang="es-ES" sz="2000" dirty="0">
              <a:solidFill>
                <a:srgbClr val="C00000"/>
              </a:solidFill>
            </a:endParaRPr>
          </a:p>
          <a:p>
            <a:pPr algn="just"/>
            <a:r>
              <a:rPr lang="es-ES" sz="2400" dirty="0">
                <a:solidFill>
                  <a:srgbClr val="C00000"/>
                </a:solidFill>
              </a:rPr>
              <a:t>La misión esencial de la Iglesia es evangelizar</a:t>
            </a:r>
            <a:r>
              <a:rPr lang="es-ES" sz="2400" dirty="0">
                <a:solidFill>
                  <a:srgbClr val="002060"/>
                </a:solidFill>
              </a:rPr>
              <a:t>. Este verbo otorga acción al sustantivo Evangelio, del Griego </a:t>
            </a:r>
            <a:r>
              <a:rPr lang="es-ES" sz="2400" b="1" i="1" dirty="0">
                <a:solidFill>
                  <a:srgbClr val="002060"/>
                </a:solidFill>
              </a:rPr>
              <a:t>Evangelion</a:t>
            </a:r>
            <a:r>
              <a:rPr lang="es-ES" sz="2400" dirty="0">
                <a:solidFill>
                  <a:srgbClr val="002060"/>
                </a:solidFill>
              </a:rPr>
              <a:t> que significa Buena Nueva. Somos evangélicos porque somos portadores del evangelio y esto </a:t>
            </a:r>
            <a:r>
              <a:rPr lang="es-ES" sz="2400" dirty="0">
                <a:solidFill>
                  <a:srgbClr val="FF0000"/>
                </a:solidFill>
              </a:rPr>
              <a:t>da significado y sustento </a:t>
            </a:r>
            <a:r>
              <a:rPr lang="es-ES" sz="2400" dirty="0">
                <a:solidFill>
                  <a:srgbClr val="002060"/>
                </a:solidFill>
              </a:rPr>
              <a:t>a todo el quehacer de nuestras iglesias. </a:t>
            </a:r>
          </a:p>
          <a:p>
            <a:pPr algn="just"/>
            <a:endParaRPr lang="es-ES" sz="2400" dirty="0">
              <a:solidFill>
                <a:srgbClr val="002060"/>
              </a:solidFill>
            </a:endParaRPr>
          </a:p>
          <a:p>
            <a:pPr algn="just"/>
            <a:r>
              <a:rPr lang="es-ES" sz="2400" dirty="0">
                <a:solidFill>
                  <a:srgbClr val="002060"/>
                </a:solidFill>
              </a:rPr>
              <a:t>Es la invitación a no permanecer mudos ni cayados frente a la Misión conferida por Dios.  Esto quiere decir anunciar, proclamar, pregonar, gritar y testificar con todas nuestras fuerzas “</a:t>
            </a:r>
            <a:r>
              <a:rPr lang="es-ES" sz="2400" b="1" dirty="0">
                <a:solidFill>
                  <a:srgbClr val="FF0000"/>
                </a:solidFill>
              </a:rPr>
              <a:t>que en Jesucristo el Hijo de Dios hecho hombre, muerto y resucitado, se ofrece la salvación a todos los hombres, como don de la gracia y de la misericordia de Dios.</a:t>
            </a:r>
          </a:p>
          <a:p>
            <a:pPr algn="just"/>
            <a:endParaRPr lang="es-ES" sz="2400" dirty="0">
              <a:solidFill>
                <a:srgbClr val="002060"/>
              </a:solidFill>
            </a:endParaRPr>
          </a:p>
          <a:p>
            <a:pPr algn="just"/>
            <a:r>
              <a:rPr lang="es-ES" sz="2400" b="1" dirty="0">
                <a:solidFill>
                  <a:srgbClr val="C00000"/>
                </a:solidFill>
              </a:rPr>
              <a:t>El Kerigma, entonces,  es el primer y único elemento de la evangelización en el pleno sentido de la palabra</a:t>
            </a:r>
            <a:r>
              <a:rPr lang="es-ES" sz="2400" dirty="0">
                <a:solidFill>
                  <a:srgbClr val="002060"/>
                </a:solidFill>
              </a:rPr>
              <a:t>. Siempre será el primero, el fundamental, el único, no se puede dejar nunca, siempre estará en primer lugar.</a:t>
            </a:r>
          </a:p>
          <a:p>
            <a:pPr algn="just"/>
            <a:endParaRPr lang="es-ES" sz="2000" dirty="0">
              <a:solidFill>
                <a:srgbClr val="002060"/>
              </a:solidFill>
            </a:endParaRPr>
          </a:p>
        </p:txBody>
      </p:sp>
    </p:spTree>
    <p:extLst>
      <p:ext uri="{BB962C8B-B14F-4D97-AF65-F5344CB8AC3E}">
        <p14:creationId xmlns:p14="http://schemas.microsoft.com/office/powerpoint/2010/main" val="35401710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90C2264-B3F6-38FC-9E87-981DE31F616C}"/>
              </a:ext>
            </a:extLst>
          </p:cNvPr>
          <p:cNvSpPr>
            <a:spLocks noGrp="1"/>
          </p:cNvSpPr>
          <p:nvPr>
            <p:ph idx="1"/>
          </p:nvPr>
        </p:nvSpPr>
        <p:spPr>
          <a:xfrm>
            <a:off x="248749" y="946992"/>
            <a:ext cx="11538858" cy="4121119"/>
          </a:xfrm>
        </p:spPr>
        <p:txBody>
          <a:bodyPr>
            <a:noAutofit/>
          </a:bodyPr>
          <a:lstStyle/>
          <a:p>
            <a:pPr algn="just"/>
            <a:r>
              <a:rPr lang="es-ES" dirty="0">
                <a:solidFill>
                  <a:schemeClr val="accent1"/>
                </a:solidFill>
              </a:rPr>
              <a:t>El kerigma de los apóstoles ayer hoy y siempre es el anuncio de Jesucristo, con una invitación a la conversión y a la fe en Cristo, salvador personal y Señor de la historia.</a:t>
            </a:r>
          </a:p>
          <a:p>
            <a:pPr algn="just"/>
            <a:r>
              <a:rPr lang="es-ES" dirty="0">
                <a:solidFill>
                  <a:schemeClr val="accent1"/>
                </a:solidFill>
              </a:rPr>
              <a:t>Sin kerigma (anuncio) no puede haber enseñanza,  que no es otra cosa que la profundización del contenido del Kerigma,  ni sacramentos, pues ellos son la celebración festiva de la salvación ofrecida por Jesucristo, ni vida moral, ni comunitaria, </a:t>
            </a:r>
            <a:r>
              <a:rPr lang="es-ES" b="1" dirty="0">
                <a:solidFill>
                  <a:schemeClr val="accent1"/>
                </a:solidFill>
              </a:rPr>
              <a:t>ni menos predicación.</a:t>
            </a:r>
          </a:p>
          <a:p>
            <a:r>
              <a:rPr lang="es-ES" b="1" dirty="0">
                <a:solidFill>
                  <a:schemeClr val="accent1"/>
                </a:solidFill>
              </a:rPr>
              <a:t>Mateo 28: 19-20</a:t>
            </a:r>
          </a:p>
          <a:p>
            <a:r>
              <a:rPr lang="es-ES" dirty="0">
                <a:solidFill>
                  <a:schemeClr val="accent1"/>
                </a:solidFill>
              </a:rPr>
              <a:t>19 Por tanto, id, y haced discípulos a todas las naciones, bautizándolos en el nombre del Padre, y del Hijo, y del Espíritu Santo; 20 </a:t>
            </a:r>
            <a:r>
              <a:rPr lang="es-ES" b="1" dirty="0">
                <a:solidFill>
                  <a:schemeClr val="accent1"/>
                </a:solidFill>
              </a:rPr>
              <a:t>enseñándoles</a:t>
            </a:r>
            <a:r>
              <a:rPr lang="es-ES" dirty="0">
                <a:solidFill>
                  <a:schemeClr val="accent1"/>
                </a:solidFill>
              </a:rPr>
              <a:t> que guarden todas las cosas que os he mandado; y he aquí yo estoy con vosotros todos los días, hasta el fin del mundo. Amén.</a:t>
            </a:r>
          </a:p>
        </p:txBody>
      </p:sp>
    </p:spTree>
    <p:extLst>
      <p:ext uri="{BB962C8B-B14F-4D97-AF65-F5344CB8AC3E}">
        <p14:creationId xmlns:p14="http://schemas.microsoft.com/office/powerpoint/2010/main" val="42094054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B8D25D-3023-1CD4-7BF3-AEA8DABBA16B}"/>
              </a:ext>
            </a:extLst>
          </p:cNvPr>
          <p:cNvSpPr>
            <a:spLocks noGrp="1"/>
          </p:cNvSpPr>
          <p:nvPr>
            <p:ph type="title"/>
          </p:nvPr>
        </p:nvSpPr>
        <p:spPr>
          <a:xfrm>
            <a:off x="977024" y="5170857"/>
            <a:ext cx="10237952" cy="1687143"/>
          </a:xfrm>
        </p:spPr>
        <p:txBody>
          <a:bodyPr anchor="t">
            <a:normAutofit/>
          </a:bodyPr>
          <a:lstStyle/>
          <a:p>
            <a:pPr algn="l"/>
            <a:r>
              <a:rPr lang="es-ES" sz="3700" b="1" dirty="0">
                <a:solidFill>
                  <a:schemeClr val="accent1"/>
                </a:solidFill>
              </a:rPr>
              <a:t>HERRAMIENTAS PARA PROCLAMAR EL KERIGMA</a:t>
            </a:r>
          </a:p>
        </p:txBody>
      </p:sp>
      <p:pic>
        <p:nvPicPr>
          <p:cNvPr id="4" name="Marcador de contenido 3">
            <a:extLst>
              <a:ext uri="{FF2B5EF4-FFF2-40B4-BE49-F238E27FC236}">
                <a16:creationId xmlns:a16="http://schemas.microsoft.com/office/drawing/2014/main" id="{DCAB2550-C4C8-021D-1C77-61F65AC8EF8C}"/>
              </a:ext>
            </a:extLst>
          </p:cNvPr>
          <p:cNvPicPr>
            <a:picLocks noChangeAspect="1"/>
          </p:cNvPicPr>
          <p:nvPr/>
        </p:nvPicPr>
        <p:blipFill rotWithShape="1">
          <a:blip r:embed="rId2"/>
          <a:srcRect t="7628" r="1" b="14784"/>
          <a:stretch/>
        </p:blipFill>
        <p:spPr>
          <a:xfrm>
            <a:off x="1151117" y="997686"/>
            <a:ext cx="9889765" cy="357930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7978705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CBB47F3-62B3-4184-F5AD-16DF70FA3562}"/>
              </a:ext>
            </a:extLst>
          </p:cNvPr>
          <p:cNvSpPr>
            <a:spLocks noGrp="1"/>
          </p:cNvSpPr>
          <p:nvPr>
            <p:ph type="title"/>
          </p:nvPr>
        </p:nvSpPr>
        <p:spPr>
          <a:xfrm>
            <a:off x="1710215" y="3605807"/>
            <a:ext cx="9437915" cy="1325563"/>
          </a:xfrm>
        </p:spPr>
        <p:txBody>
          <a:bodyPr>
            <a:noAutofit/>
          </a:bodyPr>
          <a:lstStyle/>
          <a:p>
            <a:r>
              <a:rPr lang="es-ES" sz="3600" b="1" dirty="0">
                <a:solidFill>
                  <a:schemeClr val="accent1"/>
                </a:solidFill>
              </a:rPr>
              <a:t>EXÉGESIS - HERMENÉUTICA -HOMILÉTICA</a:t>
            </a:r>
          </a:p>
        </p:txBody>
      </p:sp>
      <p:pic>
        <p:nvPicPr>
          <p:cNvPr id="5" name="Imagen 4" descr="Logotipo, Icono&#10;&#10;Descripción generada automáticamente">
            <a:extLst>
              <a:ext uri="{FF2B5EF4-FFF2-40B4-BE49-F238E27FC236}">
                <a16:creationId xmlns:a16="http://schemas.microsoft.com/office/drawing/2014/main" id="{4E6C6128-EBA2-2DCA-8DFD-0DF9989F75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82452" y="1033709"/>
            <a:ext cx="2395291" cy="2395291"/>
          </a:xfrm>
          <a:prstGeom prst="rect">
            <a:avLst/>
          </a:prstGeom>
        </p:spPr>
      </p:pic>
    </p:spTree>
    <p:extLst>
      <p:ext uri="{BB962C8B-B14F-4D97-AF65-F5344CB8AC3E}">
        <p14:creationId xmlns:p14="http://schemas.microsoft.com/office/powerpoint/2010/main" val="24060627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5" name="Marcador de contenido 4">
            <a:extLst>
              <a:ext uri="{FF2B5EF4-FFF2-40B4-BE49-F238E27FC236}">
                <a16:creationId xmlns:a16="http://schemas.microsoft.com/office/drawing/2014/main" id="{2958D6A8-49E6-4FAE-9DE3-75760F8239CE}"/>
              </a:ext>
            </a:extLst>
          </p:cNvPr>
          <p:cNvSpPr>
            <a:spLocks noGrp="1"/>
          </p:cNvSpPr>
          <p:nvPr>
            <p:ph idx="1"/>
          </p:nvPr>
        </p:nvSpPr>
        <p:spPr>
          <a:xfrm>
            <a:off x="255351" y="861817"/>
            <a:ext cx="11433088" cy="4764713"/>
          </a:xfrm>
        </p:spPr>
        <p:txBody>
          <a:bodyPr>
            <a:noAutofit/>
          </a:bodyPr>
          <a:lstStyle/>
          <a:p>
            <a:pPr algn="just"/>
            <a:r>
              <a:rPr lang="es-CL" b="1" dirty="0">
                <a:solidFill>
                  <a:srgbClr val="002060"/>
                </a:solidFill>
              </a:rPr>
              <a:t>Exégesis</a:t>
            </a:r>
          </a:p>
          <a:p>
            <a:pPr algn="just"/>
            <a:r>
              <a:rPr lang="es-CL" dirty="0">
                <a:solidFill>
                  <a:srgbClr val="002060"/>
                </a:solidFill>
              </a:rPr>
              <a:t> Es una palabra griega que significa narración o explicación. Teológicamente, exégesis establece el </a:t>
            </a:r>
            <a:r>
              <a:rPr lang="es-CL" dirty="0">
                <a:solidFill>
                  <a:srgbClr val="FF0000"/>
                </a:solidFill>
              </a:rPr>
              <a:t>significado</a:t>
            </a:r>
            <a:r>
              <a:rPr lang="es-CL" dirty="0">
                <a:solidFill>
                  <a:srgbClr val="002060"/>
                </a:solidFill>
              </a:rPr>
              <a:t> de un pasaje. </a:t>
            </a:r>
            <a:r>
              <a:rPr lang="es-CL" b="1" dirty="0">
                <a:solidFill>
                  <a:srgbClr val="C00000"/>
                </a:solidFill>
              </a:rPr>
              <a:t>En exégesis buscamos determinar que dice literariamente el texto. </a:t>
            </a:r>
            <a:endParaRPr lang="es-CL" dirty="0">
              <a:solidFill>
                <a:srgbClr val="002060"/>
              </a:solidFill>
            </a:endParaRPr>
          </a:p>
          <a:p>
            <a:pPr algn="just"/>
            <a:r>
              <a:rPr lang="es-CL" dirty="0">
                <a:solidFill>
                  <a:srgbClr val="002060"/>
                </a:solidFill>
              </a:rPr>
              <a:t>En exégesis buscamos entonces obtener del texto en lugar de meter al texto algún significado que no está allí (eso es eiségesis). </a:t>
            </a:r>
          </a:p>
          <a:p>
            <a:pPr algn="just"/>
            <a:r>
              <a:rPr lang="es-CL" dirty="0">
                <a:solidFill>
                  <a:srgbClr val="002060"/>
                </a:solidFill>
              </a:rPr>
              <a:t>Exégesis se basa sobre todo de determinar la estructura literaria del pasaje, su redacción, </a:t>
            </a:r>
            <a:r>
              <a:rPr lang="es-CL" b="1" dirty="0">
                <a:solidFill>
                  <a:srgbClr val="FF0000"/>
                </a:solidFill>
              </a:rPr>
              <a:t>su contexto,  </a:t>
            </a:r>
            <a:r>
              <a:rPr lang="es-CL" dirty="0">
                <a:solidFill>
                  <a:srgbClr val="002060"/>
                </a:solidFill>
              </a:rPr>
              <a:t>la sintaxis, el uso de la semántica y las palabras (</a:t>
            </a:r>
            <a:r>
              <a:rPr lang="es-ES" dirty="0">
                <a:solidFill>
                  <a:srgbClr val="002060"/>
                </a:solidFill>
              </a:rPr>
              <a:t>significado de las expresiones lingüísticas) y </a:t>
            </a:r>
            <a:r>
              <a:rPr lang="es-CL" dirty="0">
                <a:solidFill>
                  <a:srgbClr val="002060"/>
                </a:solidFill>
              </a:rPr>
              <a:t>del mismo con su relación gramatical y literaria.</a:t>
            </a:r>
          </a:p>
          <a:p>
            <a:pPr algn="just"/>
            <a:r>
              <a:rPr lang="es-CL" dirty="0">
                <a:solidFill>
                  <a:srgbClr val="002060"/>
                </a:solidFill>
              </a:rPr>
              <a:t>En resumen,  en la exegesis básicamente busca determinar QUE DICE EL PASAJE BÍBLICO. </a:t>
            </a:r>
          </a:p>
        </p:txBody>
      </p:sp>
    </p:spTree>
    <p:extLst>
      <p:ext uri="{BB962C8B-B14F-4D97-AF65-F5344CB8AC3E}">
        <p14:creationId xmlns:p14="http://schemas.microsoft.com/office/powerpoint/2010/main" val="19705547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6B0F6E-E224-26F5-77CA-A0DECFD92D81}"/>
              </a:ext>
            </a:extLst>
          </p:cNvPr>
          <p:cNvSpPr>
            <a:spLocks noGrp="1"/>
          </p:cNvSpPr>
          <p:nvPr>
            <p:ph type="title"/>
          </p:nvPr>
        </p:nvSpPr>
        <p:spPr>
          <a:xfrm>
            <a:off x="1469282" y="481857"/>
            <a:ext cx="9253436" cy="1325563"/>
          </a:xfrm>
        </p:spPr>
        <p:txBody>
          <a:bodyPr/>
          <a:lstStyle/>
          <a:p>
            <a:r>
              <a:rPr lang="es-ES" b="1" dirty="0">
                <a:solidFill>
                  <a:schemeClr val="accent1"/>
                </a:solidFill>
              </a:rPr>
              <a:t>Ejemplo Exégesis (Filipenses 4:10-13)</a:t>
            </a:r>
          </a:p>
        </p:txBody>
      </p:sp>
      <p:sp>
        <p:nvSpPr>
          <p:cNvPr id="3" name="Marcador de contenido 2">
            <a:extLst>
              <a:ext uri="{FF2B5EF4-FFF2-40B4-BE49-F238E27FC236}">
                <a16:creationId xmlns:a16="http://schemas.microsoft.com/office/drawing/2014/main" id="{72D2BAB0-148D-4F2E-6276-8B31306B132C}"/>
              </a:ext>
            </a:extLst>
          </p:cNvPr>
          <p:cNvSpPr>
            <a:spLocks noGrp="1"/>
          </p:cNvSpPr>
          <p:nvPr>
            <p:ph idx="1"/>
          </p:nvPr>
        </p:nvSpPr>
        <p:spPr>
          <a:xfrm>
            <a:off x="838200" y="2010451"/>
            <a:ext cx="10515600" cy="3359218"/>
          </a:xfrm>
        </p:spPr>
        <p:txBody>
          <a:bodyPr/>
          <a:lstStyle/>
          <a:p>
            <a:pPr algn="just"/>
            <a:r>
              <a:rPr lang="es-ES" dirty="0">
                <a:solidFill>
                  <a:schemeClr val="accent1"/>
                </a:solidFill>
              </a:rPr>
              <a:t>En gran manera me gocé en el Señor de que ya al fin habéis revivido vuestro cuidado de mí; de lo cual también estabais solícitos, pero os faltaba la oportunidad. No lo digo porque tenga escasez, pues he aprendido a contentarme, cualquiera que sea mi situación. Sé vivir humildemente, y sé tener abundancia; en todo y por todo estoy enseñado, así para estar saciado como para tener hambre, así para tener abundancia como para padecer necesidad. Todo lo puedo en Cristo que me fortalece.</a:t>
            </a:r>
          </a:p>
        </p:txBody>
      </p:sp>
    </p:spTree>
    <p:extLst>
      <p:ext uri="{BB962C8B-B14F-4D97-AF65-F5344CB8AC3E}">
        <p14:creationId xmlns:p14="http://schemas.microsoft.com/office/powerpoint/2010/main" val="1398248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CE880E7D-903C-85A3-9FC0-45B516F4A031}"/>
              </a:ext>
            </a:extLst>
          </p:cNvPr>
          <p:cNvSpPr>
            <a:spLocks noGrp="1"/>
          </p:cNvSpPr>
          <p:nvPr>
            <p:ph idx="1"/>
          </p:nvPr>
        </p:nvSpPr>
        <p:spPr>
          <a:xfrm>
            <a:off x="145699" y="253942"/>
            <a:ext cx="11616055" cy="4989267"/>
          </a:xfrm>
        </p:spPr>
        <p:txBody>
          <a:bodyPr>
            <a:noAutofit/>
          </a:bodyPr>
          <a:lstStyle/>
          <a:p>
            <a:pPr algn="just"/>
            <a:r>
              <a:rPr lang="es-ES" b="1" dirty="0">
                <a:solidFill>
                  <a:srgbClr val="002060"/>
                </a:solidFill>
              </a:rPr>
              <a:t>Hermenéutica:</a:t>
            </a:r>
            <a:endParaRPr lang="es-ES" dirty="0">
              <a:solidFill>
                <a:srgbClr val="002060"/>
              </a:solidFill>
            </a:endParaRPr>
          </a:p>
          <a:p>
            <a:pPr algn="just"/>
            <a:r>
              <a:rPr lang="es-ES" dirty="0">
                <a:solidFill>
                  <a:srgbClr val="002060"/>
                </a:solidFill>
              </a:rPr>
              <a:t>La hermenéutica es la ciencia de la interpretación. El término, etimológicamente, se deriva del verbo griego herméneuo, que significa explicar, traducir, interpretar. </a:t>
            </a:r>
          </a:p>
          <a:p>
            <a:pPr algn="just"/>
            <a:r>
              <a:rPr lang="es-ES" dirty="0">
                <a:solidFill>
                  <a:srgbClr val="002060"/>
                </a:solidFill>
              </a:rPr>
              <a:t>Tanto el concepto griego como el de épocas posteriores se refieren a la </a:t>
            </a:r>
            <a:r>
              <a:rPr lang="es-ES" b="1" dirty="0">
                <a:solidFill>
                  <a:srgbClr val="C00000"/>
                </a:solidFill>
              </a:rPr>
              <a:t>determinación del significado de las palabras mediante las cuales se ha expresado un pensamiento, es decir se trata de determinar con ciertos métodos QUE NOS DICE el pasaje o verso Bíblico. </a:t>
            </a:r>
          </a:p>
          <a:p>
            <a:pPr algn="just"/>
            <a:r>
              <a:rPr lang="es-ES" dirty="0">
                <a:solidFill>
                  <a:srgbClr val="002060"/>
                </a:solidFill>
              </a:rPr>
              <a:t>Esto, de por sí, nos muestra la dificultad de la tarea hermenéutica, pues a menudo hay pensamientos que apenas hallan expresión adecuada mediante palabras. </a:t>
            </a:r>
          </a:p>
          <a:p>
            <a:pPr algn="just"/>
            <a:r>
              <a:rPr lang="es-ES" dirty="0">
                <a:solidFill>
                  <a:srgbClr val="002060"/>
                </a:solidFill>
              </a:rPr>
              <a:t>Por otro lado, las complejidades del lenguaje frecuentemente conducen a conclusiones diferentes y aun contrapuestas en lo que respecta al significado de un texto. </a:t>
            </a:r>
            <a:r>
              <a:rPr lang="es-ES" dirty="0">
                <a:solidFill>
                  <a:srgbClr val="C00000"/>
                </a:solidFill>
              </a:rPr>
              <a:t>El camino a recorrer entre el lector y el pensamiento del autor suele ser largo e intrincado.</a:t>
            </a:r>
          </a:p>
        </p:txBody>
      </p:sp>
    </p:spTree>
    <p:extLst>
      <p:ext uri="{BB962C8B-B14F-4D97-AF65-F5344CB8AC3E}">
        <p14:creationId xmlns:p14="http://schemas.microsoft.com/office/powerpoint/2010/main" val="23221698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E2742B-1DFA-BB23-EBF5-2FF1F7B1FCD8}"/>
              </a:ext>
            </a:extLst>
          </p:cNvPr>
          <p:cNvSpPr>
            <a:spLocks noGrp="1"/>
          </p:cNvSpPr>
          <p:nvPr>
            <p:ph type="title"/>
          </p:nvPr>
        </p:nvSpPr>
        <p:spPr>
          <a:xfrm>
            <a:off x="500743" y="365126"/>
            <a:ext cx="10853057" cy="647246"/>
          </a:xfrm>
        </p:spPr>
        <p:txBody>
          <a:bodyPr>
            <a:normAutofit fontScale="90000"/>
          </a:bodyPr>
          <a:lstStyle/>
          <a:p>
            <a:pPr algn="ctr"/>
            <a:r>
              <a:rPr lang="es-ES" b="1" dirty="0">
                <a:solidFill>
                  <a:schemeClr val="accent1"/>
                </a:solidFill>
              </a:rPr>
              <a:t>HERMENÉUTICA (FILIPENSES 4:13)</a:t>
            </a:r>
          </a:p>
        </p:txBody>
      </p:sp>
      <p:sp>
        <p:nvSpPr>
          <p:cNvPr id="3" name="Marcador de contenido 2">
            <a:extLst>
              <a:ext uri="{FF2B5EF4-FFF2-40B4-BE49-F238E27FC236}">
                <a16:creationId xmlns:a16="http://schemas.microsoft.com/office/drawing/2014/main" id="{CFE8523A-2FD6-79BA-6CA7-95265CDDB574}"/>
              </a:ext>
            </a:extLst>
          </p:cNvPr>
          <p:cNvSpPr>
            <a:spLocks noGrp="1"/>
          </p:cNvSpPr>
          <p:nvPr>
            <p:ph idx="1"/>
          </p:nvPr>
        </p:nvSpPr>
        <p:spPr>
          <a:xfrm>
            <a:off x="375557" y="1328283"/>
            <a:ext cx="11103428" cy="5164591"/>
          </a:xfrm>
        </p:spPr>
        <p:txBody>
          <a:bodyPr>
            <a:normAutofit fontScale="92500" lnSpcReduction="20000"/>
          </a:bodyPr>
          <a:lstStyle/>
          <a:p>
            <a:pPr algn="just"/>
            <a:r>
              <a:rPr lang="es-ES" dirty="0">
                <a:solidFill>
                  <a:schemeClr val="accent1"/>
                </a:solidFill>
              </a:rPr>
              <a:t>El corazón de esta enseñanza es que el contentamiento no depende de nuestras circunstancias. Las circunstancias siempre cambian, pero la satisfacción puede permanecer constante. Por lo tanto, Pablo construye un espectro que puede dar cuenta de toda la gama de la experiencia humana con respecto a las provisiones materiales (como alimentos, ropa y recursos). El espectro tiene dos polos opuestos: superávit abundante o déficit extremo.</a:t>
            </a:r>
          </a:p>
          <a:p>
            <a:pPr algn="just"/>
            <a:r>
              <a:rPr lang="es-ES" dirty="0">
                <a:solidFill>
                  <a:schemeClr val="accent1"/>
                </a:solidFill>
              </a:rPr>
              <a:t>La cantidad de provisión variará, pero su contentamiento en Cristo sigue siendo el mismo. Este contentamiento puede permanecer constante «en cualquier circunstancia» debido a que cada circunstancia que Pablo vivió le sirvió para aprender de que la fe no obedece a lo circunstancial. “Todo lo puedo en Cristo que me fortalece» significa entonces que las circunstancias no determinan nuestra satisfacción. Nuestro contentamiento viene porque Cristo está con nosotros en cualquier circunstancia y no tiene que ver con poder hacer TODO en nombre de Cristo sino más bien en soportar los embates de la vida a través de nuestra fe en Cristo.</a:t>
            </a:r>
          </a:p>
        </p:txBody>
      </p:sp>
    </p:spTree>
    <p:extLst>
      <p:ext uri="{BB962C8B-B14F-4D97-AF65-F5344CB8AC3E}">
        <p14:creationId xmlns:p14="http://schemas.microsoft.com/office/powerpoint/2010/main" val="24088713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47663" y="1512257"/>
            <a:ext cx="11496674" cy="3361301"/>
          </a:xfrm>
        </p:spPr>
        <p:txBody>
          <a:bodyPr>
            <a:normAutofit/>
          </a:bodyPr>
          <a:lstStyle/>
          <a:p>
            <a:pPr algn="just"/>
            <a:r>
              <a:rPr lang="es-CL" b="1" dirty="0">
                <a:solidFill>
                  <a:srgbClr val="002060"/>
                </a:solidFill>
              </a:rPr>
              <a:t>Homilética </a:t>
            </a:r>
            <a:r>
              <a:rPr lang="es-CL" dirty="0">
                <a:solidFill>
                  <a:srgbClr val="002060"/>
                </a:solidFill>
              </a:rPr>
              <a:t>es otra palabra griega que significa simplemente </a:t>
            </a:r>
            <a:r>
              <a:rPr lang="es-CL" dirty="0">
                <a:solidFill>
                  <a:srgbClr val="C00000"/>
                </a:solidFill>
              </a:rPr>
              <a:t>conversación</a:t>
            </a:r>
            <a:r>
              <a:rPr lang="es-CL" dirty="0">
                <a:solidFill>
                  <a:srgbClr val="002060"/>
                </a:solidFill>
              </a:rPr>
              <a:t>. </a:t>
            </a:r>
            <a:r>
              <a:rPr lang="es-CL" b="1" dirty="0">
                <a:solidFill>
                  <a:srgbClr val="002060"/>
                </a:solidFill>
              </a:rPr>
              <a:t>Tanto el sustantivo como el verbo aparece en el NT. </a:t>
            </a:r>
          </a:p>
          <a:p>
            <a:pPr algn="just"/>
            <a:r>
              <a:rPr lang="es-CL" dirty="0">
                <a:solidFill>
                  <a:srgbClr val="002060"/>
                </a:solidFill>
              </a:rPr>
              <a:t>Teológicamente usamos el término homilética para describir la ciencia y arte de escribir y predicar sermones. </a:t>
            </a:r>
          </a:p>
          <a:p>
            <a:pPr algn="just"/>
            <a:r>
              <a:rPr lang="es-ES" dirty="0">
                <a:solidFill>
                  <a:srgbClr val="FF0000"/>
                </a:solidFill>
              </a:rPr>
              <a:t>Homilética</a:t>
            </a:r>
            <a:r>
              <a:rPr lang="es-ES" dirty="0">
                <a:solidFill>
                  <a:srgbClr val="002060"/>
                </a:solidFill>
              </a:rPr>
              <a:t> es una rama de la teología práctica. </a:t>
            </a:r>
            <a:r>
              <a:rPr lang="es-CL" dirty="0">
                <a:solidFill>
                  <a:srgbClr val="002060"/>
                </a:solidFill>
              </a:rPr>
              <a:t>Es una ciencia porque tiene principios, y es un arte porque requiere de habilidades.</a:t>
            </a:r>
          </a:p>
          <a:p>
            <a:pPr algn="just"/>
            <a:r>
              <a:rPr lang="es-CL" i="1" dirty="0">
                <a:solidFill>
                  <a:srgbClr val="002060"/>
                </a:solidFill>
              </a:rPr>
              <a:t>Más adelante profundizaremos este concepto.</a:t>
            </a:r>
          </a:p>
        </p:txBody>
      </p:sp>
    </p:spTree>
    <p:extLst>
      <p:ext uri="{BB962C8B-B14F-4D97-AF65-F5344CB8AC3E}">
        <p14:creationId xmlns:p14="http://schemas.microsoft.com/office/powerpoint/2010/main" val="30558541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C5A6D2-05DD-D5ED-A61F-D715FCC96FB7}"/>
              </a:ext>
            </a:extLst>
          </p:cNvPr>
          <p:cNvSpPr>
            <a:spLocks noGrp="1"/>
          </p:cNvSpPr>
          <p:nvPr>
            <p:ph type="title"/>
          </p:nvPr>
        </p:nvSpPr>
        <p:spPr>
          <a:xfrm>
            <a:off x="2298161" y="473414"/>
            <a:ext cx="7050120" cy="965200"/>
          </a:xfrm>
        </p:spPr>
        <p:txBody>
          <a:bodyPr>
            <a:normAutofit fontScale="90000"/>
          </a:bodyPr>
          <a:lstStyle/>
          <a:p>
            <a:pPr algn="ctr"/>
            <a:r>
              <a:rPr lang="es-ES" sz="3600" b="1" dirty="0">
                <a:solidFill>
                  <a:srgbClr val="002060"/>
                </a:solidFill>
              </a:rPr>
              <a:t>Relación</a:t>
            </a:r>
            <a:br>
              <a:rPr lang="es-ES" sz="3600" b="1" dirty="0">
                <a:solidFill>
                  <a:srgbClr val="002060"/>
                </a:solidFill>
              </a:rPr>
            </a:br>
            <a:r>
              <a:rPr lang="es-ES" sz="3600" b="1" dirty="0">
                <a:solidFill>
                  <a:srgbClr val="002060"/>
                </a:solidFill>
              </a:rPr>
              <a:t>Exégesis – Hermenéutica - Homilética</a:t>
            </a:r>
          </a:p>
        </p:txBody>
      </p:sp>
      <p:sp>
        <p:nvSpPr>
          <p:cNvPr id="3" name="Marcador de contenido 2">
            <a:extLst>
              <a:ext uri="{FF2B5EF4-FFF2-40B4-BE49-F238E27FC236}">
                <a16:creationId xmlns:a16="http://schemas.microsoft.com/office/drawing/2014/main" id="{3B736C4B-77F0-AD99-7672-148ED6C1D57A}"/>
              </a:ext>
            </a:extLst>
          </p:cNvPr>
          <p:cNvSpPr>
            <a:spLocks noGrp="1"/>
          </p:cNvSpPr>
          <p:nvPr>
            <p:ph idx="1"/>
          </p:nvPr>
        </p:nvSpPr>
        <p:spPr>
          <a:xfrm>
            <a:off x="347663" y="1706547"/>
            <a:ext cx="11496674" cy="4785043"/>
          </a:xfrm>
        </p:spPr>
        <p:txBody>
          <a:bodyPr>
            <a:normAutofit/>
          </a:bodyPr>
          <a:lstStyle/>
          <a:p>
            <a:pPr algn="just"/>
            <a:r>
              <a:rPr lang="es-ES" sz="2600" dirty="0">
                <a:solidFill>
                  <a:srgbClr val="002060"/>
                </a:solidFill>
              </a:rPr>
              <a:t>Hay una relación íntima entre exégesis y hermenéutica, y de estas dos con la homilética.</a:t>
            </a:r>
          </a:p>
          <a:p>
            <a:pPr algn="just"/>
            <a:r>
              <a:rPr lang="es-ES" sz="2600" dirty="0">
                <a:solidFill>
                  <a:srgbClr val="002060"/>
                </a:solidFill>
              </a:rPr>
              <a:t>Así como en exégesis </a:t>
            </a:r>
            <a:r>
              <a:rPr lang="es-ES" sz="2600" dirty="0">
                <a:solidFill>
                  <a:srgbClr val="C00000"/>
                </a:solidFill>
              </a:rPr>
              <a:t>establecemos el significado de un texto</a:t>
            </a:r>
            <a:r>
              <a:rPr lang="es-ES" sz="2600" dirty="0">
                <a:solidFill>
                  <a:srgbClr val="002060"/>
                </a:solidFill>
              </a:rPr>
              <a:t>, en hermenéutica encontramos los principios y esquemas para su </a:t>
            </a:r>
            <a:r>
              <a:rPr lang="es-ES" sz="2600" dirty="0">
                <a:solidFill>
                  <a:srgbClr val="C00000"/>
                </a:solidFill>
              </a:rPr>
              <a:t>interpretación</a:t>
            </a:r>
            <a:r>
              <a:rPr lang="es-ES" sz="2600" dirty="0">
                <a:solidFill>
                  <a:srgbClr val="002060"/>
                </a:solidFill>
              </a:rPr>
              <a:t>. </a:t>
            </a:r>
          </a:p>
          <a:p>
            <a:pPr algn="just"/>
            <a:r>
              <a:rPr lang="es-ES" sz="2600" dirty="0">
                <a:solidFill>
                  <a:srgbClr val="002060"/>
                </a:solidFill>
              </a:rPr>
              <a:t>La Homilética nos entrega las herramientas para </a:t>
            </a:r>
            <a:r>
              <a:rPr lang="es-ES" sz="2600" b="1" cap="all" dirty="0">
                <a:solidFill>
                  <a:srgbClr val="C00000"/>
                </a:solidFill>
              </a:rPr>
              <a:t>comunicar</a:t>
            </a:r>
            <a:r>
              <a:rPr lang="es-ES" sz="2600" dirty="0">
                <a:solidFill>
                  <a:srgbClr val="C00000"/>
                </a:solidFill>
              </a:rPr>
              <a:t> el mensaje detrás de cada texto. (Kerigma)</a:t>
            </a:r>
          </a:p>
          <a:p>
            <a:pPr algn="just"/>
            <a:r>
              <a:rPr lang="es-ES" sz="2600" dirty="0">
                <a:solidFill>
                  <a:srgbClr val="002060"/>
                </a:solidFill>
              </a:rPr>
              <a:t> Si a esto además le incorporamos la oratoria y la retórica que consisten en    el arte de hablar en público según una serie de reglas, que constituyen las técnicas del discurso, entonces tendremos en nuestras manos los conocimientos necesarios para trasmitir satisfactoriamente el mensaje (</a:t>
            </a:r>
            <a:r>
              <a:rPr lang="es-ES" sz="2600" dirty="0">
                <a:solidFill>
                  <a:srgbClr val="C00000"/>
                </a:solidFill>
              </a:rPr>
              <a:t>kerigma: anuncio de la Palabra del Señor</a:t>
            </a:r>
            <a:r>
              <a:rPr lang="es-ES" sz="2600" dirty="0">
                <a:solidFill>
                  <a:srgbClr val="002060"/>
                </a:solidFill>
              </a:rPr>
              <a:t>) a través de la Predicación. </a:t>
            </a:r>
          </a:p>
          <a:p>
            <a:endParaRPr lang="es-ES" dirty="0"/>
          </a:p>
        </p:txBody>
      </p:sp>
    </p:spTree>
    <p:extLst>
      <p:ext uri="{BB962C8B-B14F-4D97-AF65-F5344CB8AC3E}">
        <p14:creationId xmlns:p14="http://schemas.microsoft.com/office/powerpoint/2010/main" val="16243201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09550810-582F-31F4-8B50-048A64562B9C}"/>
              </a:ext>
            </a:extLst>
          </p:cNvPr>
          <p:cNvSpPr/>
          <p:nvPr/>
        </p:nvSpPr>
        <p:spPr>
          <a:xfrm>
            <a:off x="472440" y="231140"/>
            <a:ext cx="5445760" cy="92456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4000" b="1" dirty="0">
                <a:ln w="22225">
                  <a:solidFill>
                    <a:schemeClr val="accent2"/>
                  </a:solidFill>
                  <a:prstDash val="solid"/>
                </a:ln>
                <a:solidFill>
                  <a:schemeClr val="accent2">
                    <a:lumMod val="40000"/>
                    <a:lumOff val="60000"/>
                  </a:schemeClr>
                </a:solidFill>
              </a:rPr>
              <a:t>KERIGMA</a:t>
            </a:r>
          </a:p>
        </p:txBody>
      </p:sp>
      <p:sp>
        <p:nvSpPr>
          <p:cNvPr id="5" name="Rectángulo 4">
            <a:extLst>
              <a:ext uri="{FF2B5EF4-FFF2-40B4-BE49-F238E27FC236}">
                <a16:creationId xmlns:a16="http://schemas.microsoft.com/office/drawing/2014/main" id="{2860725D-8215-4264-2F1B-026D2A2B9BC4}"/>
              </a:ext>
            </a:extLst>
          </p:cNvPr>
          <p:cNvSpPr/>
          <p:nvPr/>
        </p:nvSpPr>
        <p:spPr>
          <a:xfrm>
            <a:off x="482600" y="1932940"/>
            <a:ext cx="5516880" cy="7823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2800" dirty="0"/>
              <a:t>EXEGESIS – HERMENEUTICA</a:t>
            </a:r>
          </a:p>
          <a:p>
            <a:pPr algn="ctr"/>
            <a:endParaRPr lang="es-ES" sz="2400" dirty="0"/>
          </a:p>
        </p:txBody>
      </p:sp>
      <p:sp>
        <p:nvSpPr>
          <p:cNvPr id="6" name="Rectángulo 5">
            <a:extLst>
              <a:ext uri="{FF2B5EF4-FFF2-40B4-BE49-F238E27FC236}">
                <a16:creationId xmlns:a16="http://schemas.microsoft.com/office/drawing/2014/main" id="{158A9143-CC30-144B-7FD7-7E09EEE0AE7C}"/>
              </a:ext>
            </a:extLst>
          </p:cNvPr>
          <p:cNvSpPr/>
          <p:nvPr/>
        </p:nvSpPr>
        <p:spPr>
          <a:xfrm>
            <a:off x="482600" y="3586480"/>
            <a:ext cx="5435600" cy="7823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3200" dirty="0">
                <a:solidFill>
                  <a:schemeClr val="bg1"/>
                </a:solidFill>
              </a:rPr>
              <a:t>HOMILETICA</a:t>
            </a:r>
          </a:p>
        </p:txBody>
      </p:sp>
      <p:sp>
        <p:nvSpPr>
          <p:cNvPr id="7" name="Rectángulo 6">
            <a:extLst>
              <a:ext uri="{FF2B5EF4-FFF2-40B4-BE49-F238E27FC236}">
                <a16:creationId xmlns:a16="http://schemas.microsoft.com/office/drawing/2014/main" id="{52442D7F-EAD6-FCDE-7910-848A370DB54C}"/>
              </a:ext>
            </a:extLst>
          </p:cNvPr>
          <p:cNvSpPr/>
          <p:nvPr/>
        </p:nvSpPr>
        <p:spPr>
          <a:xfrm>
            <a:off x="7352665" y="3574795"/>
            <a:ext cx="2235200" cy="77724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dirty="0"/>
              <a:t>SERMÓN</a:t>
            </a:r>
          </a:p>
        </p:txBody>
      </p:sp>
      <p:sp>
        <p:nvSpPr>
          <p:cNvPr id="8" name="Rectángulo 7">
            <a:extLst>
              <a:ext uri="{FF2B5EF4-FFF2-40B4-BE49-F238E27FC236}">
                <a16:creationId xmlns:a16="http://schemas.microsoft.com/office/drawing/2014/main" id="{419C0B9B-0E8F-4346-C1CA-032C572167B3}"/>
              </a:ext>
            </a:extLst>
          </p:cNvPr>
          <p:cNvSpPr/>
          <p:nvPr/>
        </p:nvSpPr>
        <p:spPr>
          <a:xfrm>
            <a:off x="7352665" y="5033266"/>
            <a:ext cx="2235200" cy="78231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dirty="0"/>
              <a:t>PREDICACIÓN</a:t>
            </a:r>
          </a:p>
        </p:txBody>
      </p:sp>
      <p:sp>
        <p:nvSpPr>
          <p:cNvPr id="14" name="Flecha: a la derecha 13">
            <a:extLst>
              <a:ext uri="{FF2B5EF4-FFF2-40B4-BE49-F238E27FC236}">
                <a16:creationId xmlns:a16="http://schemas.microsoft.com/office/drawing/2014/main" id="{CF086BD5-8923-E39B-9B7C-B51AED955878}"/>
              </a:ext>
            </a:extLst>
          </p:cNvPr>
          <p:cNvSpPr/>
          <p:nvPr/>
        </p:nvSpPr>
        <p:spPr>
          <a:xfrm rot="5400000">
            <a:off x="2682875" y="1185545"/>
            <a:ext cx="480060" cy="71755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Flecha: a la derecha 14">
            <a:extLst>
              <a:ext uri="{FF2B5EF4-FFF2-40B4-BE49-F238E27FC236}">
                <a16:creationId xmlns:a16="http://schemas.microsoft.com/office/drawing/2014/main" id="{CA77CC57-550C-5FDB-083A-913C79E2C760}"/>
              </a:ext>
            </a:extLst>
          </p:cNvPr>
          <p:cNvSpPr/>
          <p:nvPr/>
        </p:nvSpPr>
        <p:spPr>
          <a:xfrm rot="5400000">
            <a:off x="2693035" y="2792095"/>
            <a:ext cx="480060" cy="71755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Flecha: a la derecha 15">
            <a:extLst>
              <a:ext uri="{FF2B5EF4-FFF2-40B4-BE49-F238E27FC236}">
                <a16:creationId xmlns:a16="http://schemas.microsoft.com/office/drawing/2014/main" id="{792417C4-3590-A6AC-4A99-580810F7B839}"/>
              </a:ext>
            </a:extLst>
          </p:cNvPr>
          <p:cNvSpPr/>
          <p:nvPr/>
        </p:nvSpPr>
        <p:spPr>
          <a:xfrm rot="5400000">
            <a:off x="8314690" y="4392552"/>
            <a:ext cx="480060" cy="71755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Flecha: a la derecha 16">
            <a:extLst>
              <a:ext uri="{FF2B5EF4-FFF2-40B4-BE49-F238E27FC236}">
                <a16:creationId xmlns:a16="http://schemas.microsoft.com/office/drawing/2014/main" id="{C3B14236-69A0-549A-FF0A-E5B8D1073EC4}"/>
              </a:ext>
            </a:extLst>
          </p:cNvPr>
          <p:cNvSpPr/>
          <p:nvPr/>
        </p:nvSpPr>
        <p:spPr>
          <a:xfrm>
            <a:off x="6146228" y="3867404"/>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Rectángulo 17">
            <a:extLst>
              <a:ext uri="{FF2B5EF4-FFF2-40B4-BE49-F238E27FC236}">
                <a16:creationId xmlns:a16="http://schemas.microsoft.com/office/drawing/2014/main" id="{889EA572-E684-C760-0A00-7E5FD8B158F3}"/>
              </a:ext>
            </a:extLst>
          </p:cNvPr>
          <p:cNvSpPr/>
          <p:nvPr/>
        </p:nvSpPr>
        <p:spPr>
          <a:xfrm>
            <a:off x="7569200" y="1932940"/>
            <a:ext cx="3657600" cy="77724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dirty="0"/>
              <a:t>SEMANTICA – GRAMATICA – METODOS HERMENEUTICOS</a:t>
            </a:r>
          </a:p>
        </p:txBody>
      </p:sp>
      <p:sp>
        <p:nvSpPr>
          <p:cNvPr id="19" name="Flecha: hacia la izquierda 18">
            <a:extLst>
              <a:ext uri="{FF2B5EF4-FFF2-40B4-BE49-F238E27FC236}">
                <a16:creationId xmlns:a16="http://schemas.microsoft.com/office/drawing/2014/main" id="{DE43A35C-8438-6D30-F3C5-4D20F60357C8}"/>
              </a:ext>
            </a:extLst>
          </p:cNvPr>
          <p:cNvSpPr/>
          <p:nvPr/>
        </p:nvSpPr>
        <p:spPr>
          <a:xfrm>
            <a:off x="6374257" y="2111122"/>
            <a:ext cx="978408" cy="484632"/>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Rectángulo 19">
            <a:extLst>
              <a:ext uri="{FF2B5EF4-FFF2-40B4-BE49-F238E27FC236}">
                <a16:creationId xmlns:a16="http://schemas.microsoft.com/office/drawing/2014/main" id="{5C4BEF49-47EF-6DB7-D477-297D3F0859B2}"/>
              </a:ext>
            </a:extLst>
          </p:cNvPr>
          <p:cNvSpPr/>
          <p:nvPr/>
        </p:nvSpPr>
        <p:spPr>
          <a:xfrm>
            <a:off x="472440" y="5139436"/>
            <a:ext cx="5328920" cy="56997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dirty="0"/>
              <a:t>ORATORIA - RETORICA </a:t>
            </a:r>
          </a:p>
        </p:txBody>
      </p:sp>
      <p:sp>
        <p:nvSpPr>
          <p:cNvPr id="21" name="Flecha: hacia arriba 20">
            <a:extLst>
              <a:ext uri="{FF2B5EF4-FFF2-40B4-BE49-F238E27FC236}">
                <a16:creationId xmlns:a16="http://schemas.microsoft.com/office/drawing/2014/main" id="{E169E5AC-924B-C298-75C1-CB9115E9067E}"/>
              </a:ext>
            </a:extLst>
          </p:cNvPr>
          <p:cNvSpPr/>
          <p:nvPr/>
        </p:nvSpPr>
        <p:spPr>
          <a:xfrm rot="5400000">
            <a:off x="6393276" y="5139435"/>
            <a:ext cx="484632" cy="569975"/>
          </a:xfrm>
          <a:prstGeom prst="upArrow">
            <a:avLst>
              <a:gd name="adj1" fmla="val 37107"/>
              <a:gd name="adj2" fmla="val 5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026" name="Picture 2" descr="EL PAPEL DE LOS PREDICADORES EN LA IGLESIA DEL SEÑOR – IGLESIA DE CRISTO">
            <a:extLst>
              <a:ext uri="{FF2B5EF4-FFF2-40B4-BE49-F238E27FC236}">
                <a16:creationId xmlns:a16="http://schemas.microsoft.com/office/drawing/2014/main" id="{808DD10F-0757-214C-9FC4-1521B8D467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31182" y="4657313"/>
            <a:ext cx="871538" cy="1309688"/>
          </a:xfrm>
          <a:prstGeom prst="rect">
            <a:avLst/>
          </a:prstGeom>
          <a:noFill/>
          <a:extLst>
            <a:ext uri="{909E8E84-426E-40DD-AFC4-6F175D3DCCD1}">
              <a14:hiddenFill xmlns:a14="http://schemas.microsoft.com/office/drawing/2010/main">
                <a:solidFill>
                  <a:srgbClr val="FFFFFF"/>
                </a:solidFill>
              </a14:hiddenFill>
            </a:ext>
          </a:extLst>
        </p:spPr>
      </p:pic>
      <p:sp>
        <p:nvSpPr>
          <p:cNvPr id="22" name="Flecha: a la derecha 21">
            <a:extLst>
              <a:ext uri="{FF2B5EF4-FFF2-40B4-BE49-F238E27FC236}">
                <a16:creationId xmlns:a16="http://schemas.microsoft.com/office/drawing/2014/main" id="{C8F36AB7-1C98-36D7-8395-2E036682A772}"/>
              </a:ext>
            </a:extLst>
          </p:cNvPr>
          <p:cNvSpPr/>
          <p:nvPr/>
        </p:nvSpPr>
        <p:spPr>
          <a:xfrm>
            <a:off x="10027444" y="5312157"/>
            <a:ext cx="396240" cy="22453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Bocadillo: ovalado 1">
            <a:extLst>
              <a:ext uri="{FF2B5EF4-FFF2-40B4-BE49-F238E27FC236}">
                <a16:creationId xmlns:a16="http://schemas.microsoft.com/office/drawing/2014/main" id="{A79F30BC-E0C6-3A69-139C-BEEAA3821673}"/>
              </a:ext>
            </a:extLst>
          </p:cNvPr>
          <p:cNvSpPr/>
          <p:nvPr/>
        </p:nvSpPr>
        <p:spPr>
          <a:xfrm flipH="1">
            <a:off x="10027444" y="3201609"/>
            <a:ext cx="1468343" cy="1309688"/>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dirty="0"/>
              <a:t>kerigma</a:t>
            </a:r>
          </a:p>
        </p:txBody>
      </p:sp>
    </p:spTree>
    <p:extLst>
      <p:ext uri="{BB962C8B-B14F-4D97-AF65-F5344CB8AC3E}">
        <p14:creationId xmlns:p14="http://schemas.microsoft.com/office/powerpoint/2010/main" val="22888336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9" name="Marcador de contenido 8">
            <a:extLst>
              <a:ext uri="{FF2B5EF4-FFF2-40B4-BE49-F238E27FC236}">
                <a16:creationId xmlns:a16="http://schemas.microsoft.com/office/drawing/2014/main" id="{1B90E53E-FE23-44B5-B7F9-E8EF7DE6C423}"/>
              </a:ext>
            </a:extLst>
          </p:cNvPr>
          <p:cNvSpPr>
            <a:spLocks noGrp="1"/>
          </p:cNvSpPr>
          <p:nvPr>
            <p:ph sz="quarter" idx="4"/>
          </p:nvPr>
        </p:nvSpPr>
        <p:spPr>
          <a:xfrm>
            <a:off x="233727" y="809761"/>
            <a:ext cx="11537348" cy="4637728"/>
          </a:xfrm>
        </p:spPr>
        <p:txBody>
          <a:bodyPr>
            <a:normAutofit fontScale="92500" lnSpcReduction="20000"/>
          </a:bodyPr>
          <a:lstStyle/>
          <a:p>
            <a:pPr algn="just"/>
            <a:r>
              <a:rPr lang="es-CL" sz="3000" b="1" dirty="0">
                <a:solidFill>
                  <a:srgbClr val="002060"/>
                </a:solidFill>
              </a:rPr>
              <a:t>1.- La predicación, su significado y lugar.</a:t>
            </a:r>
          </a:p>
          <a:p>
            <a:pPr algn="just"/>
            <a:r>
              <a:rPr lang="es-CL" sz="3000" b="1" dirty="0">
                <a:solidFill>
                  <a:srgbClr val="002060"/>
                </a:solidFill>
              </a:rPr>
              <a:t>¿Qué es la predicación? ¿Cuál es su significado?</a:t>
            </a:r>
          </a:p>
          <a:p>
            <a:pPr algn="just"/>
            <a:r>
              <a:rPr lang="es-CL" sz="3000" b="1" dirty="0">
                <a:solidFill>
                  <a:srgbClr val="002060"/>
                </a:solidFill>
              </a:rPr>
              <a:t>La Predicación. </a:t>
            </a:r>
          </a:p>
          <a:p>
            <a:pPr algn="just"/>
            <a:r>
              <a:rPr lang="es-CL" sz="3000" dirty="0">
                <a:solidFill>
                  <a:srgbClr val="002060"/>
                </a:solidFill>
              </a:rPr>
              <a:t>La predicación es divina-humana. Esta viene de Dios, a través de los seres humanos para seres humanos. Esta dicotomía divina-humana se descubre a lo largo de toda la historia bíblica. Dios por medio de instrumentos humanos entró y entra en diálogo con sus criaturas racionales.</a:t>
            </a:r>
          </a:p>
          <a:p>
            <a:pPr algn="just"/>
            <a:r>
              <a:rPr lang="es-ES" sz="3000" dirty="0">
                <a:solidFill>
                  <a:srgbClr val="002060"/>
                </a:solidFill>
              </a:rPr>
              <a:t>Romanos 10:14 </a:t>
            </a:r>
          </a:p>
          <a:p>
            <a:pPr algn="just"/>
            <a:r>
              <a:rPr lang="es-ES" sz="3000" dirty="0">
                <a:solidFill>
                  <a:srgbClr val="002060"/>
                </a:solidFill>
              </a:rPr>
              <a:t>¿Cómo, pues, invocarán a aquel en el cual no han creído? ¿Y cómo creerán en aquel de quien no han oído? ¿Y cómo oirán sin haber quien les predique?</a:t>
            </a:r>
          </a:p>
          <a:p>
            <a:pPr algn="just"/>
            <a:endParaRPr lang="es-CL" dirty="0">
              <a:solidFill>
                <a:srgbClr val="002060"/>
              </a:solidFill>
            </a:endParaRPr>
          </a:p>
        </p:txBody>
      </p:sp>
    </p:spTree>
    <p:extLst>
      <p:ext uri="{BB962C8B-B14F-4D97-AF65-F5344CB8AC3E}">
        <p14:creationId xmlns:p14="http://schemas.microsoft.com/office/powerpoint/2010/main" val="25147631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8" name="Marcador de contenido 7">
            <a:extLst>
              <a:ext uri="{FF2B5EF4-FFF2-40B4-BE49-F238E27FC236}">
                <a16:creationId xmlns:a16="http://schemas.microsoft.com/office/drawing/2014/main" id="{976802F1-FF1B-4C85-89B0-7396F3133543}"/>
              </a:ext>
            </a:extLst>
          </p:cNvPr>
          <p:cNvSpPr>
            <a:spLocks noGrp="1"/>
          </p:cNvSpPr>
          <p:nvPr>
            <p:ph idx="1"/>
          </p:nvPr>
        </p:nvSpPr>
        <p:spPr>
          <a:xfrm>
            <a:off x="161284" y="823825"/>
            <a:ext cx="11655424" cy="4490504"/>
          </a:xfrm>
        </p:spPr>
        <p:txBody>
          <a:bodyPr>
            <a:noAutofit/>
          </a:bodyPr>
          <a:lstStyle/>
          <a:p>
            <a:pPr algn="just">
              <a:buFont typeface="Arial" charset="0"/>
              <a:buChar char="•"/>
            </a:pPr>
            <a:r>
              <a:rPr lang="es-CL" sz="2800" dirty="0">
                <a:solidFill>
                  <a:srgbClr val="002060"/>
                </a:solidFill>
              </a:rPr>
              <a:t>La Predicación es </a:t>
            </a:r>
            <a:r>
              <a:rPr lang="es-ES" sz="2800" dirty="0">
                <a:solidFill>
                  <a:srgbClr val="002060"/>
                </a:solidFill>
              </a:rPr>
              <a:t> la acción de comunicar el mensaje de la Palabra de Dios ante la necesidad de la salvación del ser humano.</a:t>
            </a:r>
            <a:endParaRPr lang="es-CL" sz="2800" dirty="0">
              <a:solidFill>
                <a:srgbClr val="002060"/>
              </a:solidFill>
            </a:endParaRPr>
          </a:p>
          <a:p>
            <a:pPr algn="just">
              <a:buFont typeface="Arial" charset="0"/>
              <a:buChar char="•"/>
            </a:pPr>
            <a:r>
              <a:rPr lang="es-CL" sz="2800" dirty="0">
                <a:solidFill>
                  <a:srgbClr val="002060"/>
                </a:solidFill>
              </a:rPr>
              <a:t>La predicación es una manifestación del Verbo encarnado desde el Verbo escrito y por medio del Verbo hablado.»</a:t>
            </a:r>
          </a:p>
          <a:p>
            <a:pPr algn="just">
              <a:buFont typeface="Arial" charset="0"/>
              <a:buChar char="•"/>
            </a:pPr>
            <a:r>
              <a:rPr lang="es-CL" sz="2800" dirty="0">
                <a:solidFill>
                  <a:srgbClr val="002060"/>
                </a:solidFill>
              </a:rPr>
              <a:t>La predicación es la declaración de la gracia de Dios a la necesidad humana, sobre la autoridad Divina.»</a:t>
            </a:r>
          </a:p>
          <a:p>
            <a:pPr algn="just">
              <a:buFont typeface="Arial" charset="0"/>
              <a:buChar char="•"/>
            </a:pPr>
            <a:r>
              <a:rPr lang="es-CL" sz="2800" dirty="0">
                <a:solidFill>
                  <a:srgbClr val="002060"/>
                </a:solidFill>
              </a:rPr>
              <a:t>La predicación comunicación de la verdad divina a través de la personalidad humana para vida eterna.»</a:t>
            </a:r>
          </a:p>
          <a:p>
            <a:pPr algn="just">
              <a:buFont typeface="Arial" charset="0"/>
              <a:buChar char="•"/>
            </a:pPr>
            <a:r>
              <a:rPr lang="es-ES" sz="2800" b="1" dirty="0">
                <a:solidFill>
                  <a:srgbClr val="002060"/>
                </a:solidFill>
              </a:rPr>
              <a:t>La predicación es la Palabra de Dios pronunciada por Él mismo y en segundo término l</a:t>
            </a:r>
            <a:r>
              <a:rPr lang="es-CL" sz="2800" b="1" dirty="0">
                <a:solidFill>
                  <a:srgbClr val="002060"/>
                </a:solidFill>
              </a:rPr>
              <a:t>a predicación es fruto de la orden dada a la Iglesia de servir a la Palabra de Dios, por medio de un hombre llamado a esta tarea.» (</a:t>
            </a:r>
            <a:r>
              <a:rPr lang="es-CL" sz="2800" dirty="0">
                <a:solidFill>
                  <a:srgbClr val="002060"/>
                </a:solidFill>
              </a:rPr>
              <a:t>Karl Barth).</a:t>
            </a:r>
          </a:p>
        </p:txBody>
      </p:sp>
    </p:spTree>
    <p:extLst>
      <p:ext uri="{BB962C8B-B14F-4D97-AF65-F5344CB8AC3E}">
        <p14:creationId xmlns:p14="http://schemas.microsoft.com/office/powerpoint/2010/main" val="29002286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7" name="Marcador de texto 6">
            <a:extLst>
              <a:ext uri="{FF2B5EF4-FFF2-40B4-BE49-F238E27FC236}">
                <a16:creationId xmlns:a16="http://schemas.microsoft.com/office/drawing/2014/main" id="{CB5DFEEA-9847-4D09-A6F5-C26C32FCA58F}"/>
              </a:ext>
            </a:extLst>
          </p:cNvPr>
          <p:cNvSpPr>
            <a:spLocks noGrp="1"/>
          </p:cNvSpPr>
          <p:nvPr>
            <p:ph type="body" sz="half" idx="2"/>
          </p:nvPr>
        </p:nvSpPr>
        <p:spPr>
          <a:xfrm>
            <a:off x="295276" y="432486"/>
            <a:ext cx="11727848" cy="5720664"/>
          </a:xfrm>
        </p:spPr>
        <p:txBody>
          <a:bodyPr>
            <a:normAutofit lnSpcReduction="10000"/>
          </a:bodyPr>
          <a:lstStyle/>
          <a:p>
            <a:r>
              <a:rPr lang="es-CL" sz="2800" b="1" dirty="0">
                <a:solidFill>
                  <a:srgbClr val="002060"/>
                </a:solidFill>
              </a:rPr>
              <a:t>b. Su Significado.</a:t>
            </a:r>
          </a:p>
          <a:p>
            <a:pPr algn="just"/>
            <a:r>
              <a:rPr lang="es-CL" sz="2800" dirty="0">
                <a:solidFill>
                  <a:srgbClr val="002060"/>
                </a:solidFill>
              </a:rPr>
              <a:t>Nuestra proclamación no es una plática sino una prédica. Esta diferencia es muy importante. Una charla es nada más que una conferencia, un discurso. </a:t>
            </a:r>
          </a:p>
          <a:p>
            <a:pPr algn="just"/>
            <a:r>
              <a:rPr lang="es-CL" sz="2800" b="1" dirty="0">
                <a:solidFill>
                  <a:srgbClr val="C00000"/>
                </a:solidFill>
              </a:rPr>
              <a:t>La esencia de la predicación es la proclamación. </a:t>
            </a:r>
            <a:r>
              <a:rPr lang="es-CL" sz="2800" dirty="0">
                <a:solidFill>
                  <a:srgbClr val="C00000"/>
                </a:solidFill>
              </a:rPr>
              <a:t>Una </a:t>
            </a:r>
            <a:r>
              <a:rPr lang="es-CL" sz="2800" b="1" dirty="0">
                <a:solidFill>
                  <a:srgbClr val="C00000"/>
                </a:solidFill>
              </a:rPr>
              <a:t>prédica </a:t>
            </a:r>
            <a:r>
              <a:rPr lang="es-CL" sz="2800" dirty="0">
                <a:solidFill>
                  <a:srgbClr val="C00000"/>
                </a:solidFill>
              </a:rPr>
              <a:t>lleva el sentido de publicar, de pregonar y de expresar con claridad el mensaje de Salvación contenido en la Palabra.</a:t>
            </a:r>
          </a:p>
          <a:p>
            <a:pPr algn="just"/>
            <a:r>
              <a:rPr lang="es-CL" sz="2800" b="1" dirty="0">
                <a:solidFill>
                  <a:srgbClr val="002060"/>
                </a:solidFill>
              </a:rPr>
              <a:t>Esta predicación es en esencia debe ser bíblica porque toma sus temas de la fuente pura de las Sagradas Escrituras. El mensajero debe aferrarse a la Biblia como la base de su predicación. </a:t>
            </a:r>
            <a:r>
              <a:rPr lang="es-CL" sz="2800" dirty="0">
                <a:solidFill>
                  <a:srgbClr val="002060"/>
                </a:solidFill>
              </a:rPr>
              <a:t>No tenemos que buscar la «verdad divina» fuera de la Biblia.</a:t>
            </a:r>
          </a:p>
          <a:p>
            <a:pPr algn="just"/>
            <a:r>
              <a:rPr lang="es-CL" sz="2800" dirty="0">
                <a:solidFill>
                  <a:srgbClr val="002060"/>
                </a:solidFill>
              </a:rPr>
              <a:t>2ª Timoteo 3:16</a:t>
            </a:r>
          </a:p>
          <a:p>
            <a:pPr algn="just"/>
            <a:r>
              <a:rPr lang="es-ES" sz="2800" dirty="0">
                <a:solidFill>
                  <a:srgbClr val="002060"/>
                </a:solidFill>
              </a:rPr>
              <a:t>Toda la Escritura es inspirada por Dios, y útil para enseñar, para redargüir, para corregir, para instruir en justicia (…). </a:t>
            </a:r>
            <a:endParaRPr lang="es-CL" sz="2800" dirty="0">
              <a:solidFill>
                <a:srgbClr val="002060"/>
              </a:solidFill>
            </a:endParaRPr>
          </a:p>
          <a:p>
            <a:endParaRPr lang="es-CL" dirty="0"/>
          </a:p>
        </p:txBody>
      </p:sp>
    </p:spTree>
    <p:extLst>
      <p:ext uri="{BB962C8B-B14F-4D97-AF65-F5344CB8AC3E}">
        <p14:creationId xmlns:p14="http://schemas.microsoft.com/office/powerpoint/2010/main" val="19531994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98345187-975F-6172-E927-A59A9BC095A0}"/>
              </a:ext>
            </a:extLst>
          </p:cNvPr>
          <p:cNvSpPr txBox="1"/>
          <p:nvPr/>
        </p:nvSpPr>
        <p:spPr>
          <a:xfrm>
            <a:off x="375920" y="429459"/>
            <a:ext cx="11419840" cy="3970318"/>
          </a:xfrm>
          <a:prstGeom prst="rect">
            <a:avLst/>
          </a:prstGeom>
          <a:noFill/>
        </p:spPr>
        <p:txBody>
          <a:bodyPr wrap="square">
            <a:spAutoFit/>
          </a:bodyPr>
          <a:lstStyle/>
          <a:p>
            <a:pPr algn="just"/>
            <a:r>
              <a:rPr lang="es-ES" sz="2800" dirty="0">
                <a:solidFill>
                  <a:srgbClr val="002060"/>
                </a:solidFill>
              </a:rPr>
              <a:t>De igual manera, la predicación recibe su autoridad de parte de Dios. Esa autoridad se desprende del hecho de que es un mensaje que está arraigado en lo que Dios ha dicho. Aún más, es un hecho que la autoridad inherente de la predicación es el resultado de la presencia misma de Dios en el acto de la predicación. </a:t>
            </a:r>
          </a:p>
          <a:p>
            <a:pPr algn="just"/>
            <a:endParaRPr lang="es-ES" sz="2800" dirty="0">
              <a:solidFill>
                <a:srgbClr val="002060"/>
              </a:solidFill>
            </a:endParaRPr>
          </a:p>
          <a:p>
            <a:pPr algn="just"/>
            <a:r>
              <a:rPr lang="es-ES" sz="2800" dirty="0">
                <a:solidFill>
                  <a:srgbClr val="C00000"/>
                </a:solidFill>
              </a:rPr>
              <a:t>La predicación es una tarea encomendada porque el que predica no es el hombre, sino Dios a través del predicador, de modo que la palabra predicada viene a ser verdaderamente Palabra de Dios. </a:t>
            </a:r>
          </a:p>
        </p:txBody>
      </p:sp>
    </p:spTree>
    <p:extLst>
      <p:ext uri="{BB962C8B-B14F-4D97-AF65-F5344CB8AC3E}">
        <p14:creationId xmlns:p14="http://schemas.microsoft.com/office/powerpoint/2010/main" val="11748075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270562" y="383060"/>
            <a:ext cx="11418929" cy="6251204"/>
          </a:xfrm>
        </p:spPr>
        <p:txBody>
          <a:bodyPr>
            <a:normAutofit fontScale="62500" lnSpcReduction="20000"/>
          </a:bodyPr>
          <a:lstStyle/>
          <a:p>
            <a:pPr algn="just"/>
            <a:r>
              <a:rPr lang="es-CL" sz="3800" b="1" dirty="0">
                <a:solidFill>
                  <a:srgbClr val="002060"/>
                </a:solidFill>
              </a:rPr>
              <a:t>1.- La autoridad de la Predicación. </a:t>
            </a:r>
          </a:p>
          <a:p>
            <a:pPr algn="just">
              <a:lnSpc>
                <a:spcPct val="120000"/>
              </a:lnSpc>
              <a:tabLst>
                <a:tab pos="1260475" algn="l"/>
              </a:tabLst>
            </a:pPr>
            <a:r>
              <a:rPr lang="es-CL" sz="3800" b="1" dirty="0">
                <a:solidFill>
                  <a:srgbClr val="C00000"/>
                </a:solidFill>
              </a:rPr>
              <a:t>Primero: La autoridad de la predicación “es de parte de Dios”</a:t>
            </a:r>
            <a:r>
              <a:rPr lang="es-CL" sz="3800" dirty="0">
                <a:solidFill>
                  <a:srgbClr val="C00000"/>
                </a:solidFill>
              </a:rPr>
              <a:t>. </a:t>
            </a:r>
            <a:r>
              <a:rPr lang="es-CL" sz="3800" dirty="0">
                <a:solidFill>
                  <a:srgbClr val="002060"/>
                </a:solidFill>
              </a:rPr>
              <a:t>Lo que distingue a la predicación cristiana de cualquier otra clase de discurso es esa realidad. </a:t>
            </a:r>
          </a:p>
          <a:p>
            <a:pPr algn="just">
              <a:lnSpc>
                <a:spcPct val="120000"/>
              </a:lnSpc>
            </a:pPr>
            <a:r>
              <a:rPr lang="es-CL" sz="3800" dirty="0">
                <a:solidFill>
                  <a:srgbClr val="002060"/>
                </a:solidFill>
              </a:rPr>
              <a:t>El predicador no se basa en sus argumentos persuasivos, lógicos o retóricos para dar base autoritaria a la predicación. Más bien expone el mensaje respaldado por la autoridad que Dios le ha conferido a través de Su palabra revelada en la Biblia.  </a:t>
            </a:r>
          </a:p>
          <a:p>
            <a:pPr algn="just">
              <a:lnSpc>
                <a:spcPct val="120000"/>
              </a:lnSpc>
            </a:pPr>
            <a:r>
              <a:rPr lang="es-CL" sz="3800" dirty="0">
                <a:solidFill>
                  <a:srgbClr val="002060"/>
                </a:solidFill>
              </a:rPr>
              <a:t>La predicación sin la autorización divina es hueca, sin propósito, un simple discurso vacío o un ejercicio humanista que carece de toda autoridad divina. </a:t>
            </a:r>
            <a:r>
              <a:rPr lang="es-CL" sz="3800" dirty="0">
                <a:solidFill>
                  <a:srgbClr val="C00000"/>
                </a:solidFill>
              </a:rPr>
              <a:t>Esa autoridad no se recibe por la disciplina homilética, ni por la exegesis o la hermenéutica aplicada a un pasaje bíblico. La misma tiene que venir directamente de Dios. </a:t>
            </a:r>
          </a:p>
          <a:p>
            <a:pPr algn="just">
              <a:lnSpc>
                <a:spcPct val="120000"/>
              </a:lnSpc>
            </a:pPr>
            <a:r>
              <a:rPr lang="es-CL" sz="3800" dirty="0">
                <a:solidFill>
                  <a:srgbClr val="002060"/>
                </a:solidFill>
              </a:rPr>
              <a:t>Los predicadores que han sido usados para comenzar revoluciones espirituales han sido aquellos que han ministrado en la autoridad del Señor.</a:t>
            </a:r>
          </a:p>
          <a:p>
            <a:pPr algn="just"/>
            <a:r>
              <a:rPr lang="es-CL" sz="2800" dirty="0">
                <a:solidFill>
                  <a:srgbClr val="C00000"/>
                </a:solidFill>
              </a:rPr>
              <a:t> </a:t>
            </a:r>
            <a:endParaRPr lang="es-CL" dirty="0"/>
          </a:p>
        </p:txBody>
      </p:sp>
    </p:spTree>
    <p:extLst>
      <p:ext uri="{BB962C8B-B14F-4D97-AF65-F5344CB8AC3E}">
        <p14:creationId xmlns:p14="http://schemas.microsoft.com/office/powerpoint/2010/main" val="23948408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8A721421-ED1D-F7DD-C3B2-35847A42E296}"/>
              </a:ext>
            </a:extLst>
          </p:cNvPr>
          <p:cNvSpPr txBox="1"/>
          <p:nvPr/>
        </p:nvSpPr>
        <p:spPr>
          <a:xfrm>
            <a:off x="332083" y="797510"/>
            <a:ext cx="6654800" cy="5632311"/>
          </a:xfrm>
          <a:prstGeom prst="rect">
            <a:avLst/>
          </a:prstGeom>
          <a:noFill/>
        </p:spPr>
        <p:txBody>
          <a:bodyPr wrap="square">
            <a:spAutoFit/>
          </a:bodyPr>
          <a:lstStyle/>
          <a:p>
            <a:pPr algn="just"/>
            <a:r>
              <a:rPr lang="es-ES" sz="2400" dirty="0">
                <a:solidFill>
                  <a:srgbClr val="002060"/>
                </a:solidFill>
              </a:rPr>
              <a:t>El principio sola scriptura significa que solamente la Escritura tiene autoridad para la fe y la práctica del cristiano. La Biblia es completa, autoritativa y verdadera.</a:t>
            </a:r>
          </a:p>
          <a:p>
            <a:pPr algn="just"/>
            <a:endParaRPr lang="es-ES" sz="2400" dirty="0">
              <a:solidFill>
                <a:srgbClr val="002060"/>
              </a:solidFill>
            </a:endParaRPr>
          </a:p>
          <a:p>
            <a:pPr algn="just"/>
            <a:r>
              <a:rPr lang="es-ES" sz="2400" dirty="0">
                <a:solidFill>
                  <a:srgbClr val="002060"/>
                </a:solidFill>
              </a:rPr>
              <a:t>Nuestra predicación debe estar basada completamente en la Biblia y no en libros que hablen acerca de la biblia. </a:t>
            </a:r>
          </a:p>
          <a:p>
            <a:pPr algn="just"/>
            <a:endParaRPr lang="es-ES" sz="2400" dirty="0">
              <a:solidFill>
                <a:srgbClr val="002060"/>
              </a:solidFill>
            </a:endParaRPr>
          </a:p>
          <a:p>
            <a:pPr algn="just"/>
            <a:r>
              <a:rPr lang="es-ES" sz="2400" b="1" dirty="0">
                <a:solidFill>
                  <a:srgbClr val="002060"/>
                </a:solidFill>
              </a:rPr>
              <a:t>Isaías 66:2</a:t>
            </a:r>
          </a:p>
          <a:p>
            <a:pPr algn="just"/>
            <a:endParaRPr lang="es-ES" sz="2400" dirty="0">
              <a:solidFill>
                <a:srgbClr val="002060"/>
              </a:solidFill>
            </a:endParaRPr>
          </a:p>
          <a:p>
            <a:pPr algn="just"/>
            <a:r>
              <a:rPr lang="es-ES" sz="2400" dirty="0">
                <a:solidFill>
                  <a:srgbClr val="002060"/>
                </a:solidFill>
              </a:rPr>
              <a:t>Mi mano hizo todas estas cosas, y así todas estas cosas fueron, dice Jehová; pero miraré a aquel que es pobre y humilde de espíritu, y que tiembla a mi palabra.</a:t>
            </a:r>
          </a:p>
        </p:txBody>
      </p:sp>
      <p:pic>
        <p:nvPicPr>
          <p:cNvPr id="9" name="Imagen 8">
            <a:extLst>
              <a:ext uri="{FF2B5EF4-FFF2-40B4-BE49-F238E27FC236}">
                <a16:creationId xmlns:a16="http://schemas.microsoft.com/office/drawing/2014/main" id="{A962B1F8-FA7D-1F56-988B-9ADCD91442B5}"/>
              </a:ext>
            </a:extLst>
          </p:cNvPr>
          <p:cNvPicPr>
            <a:picLocks noChangeAspect="1"/>
          </p:cNvPicPr>
          <p:nvPr/>
        </p:nvPicPr>
        <p:blipFill>
          <a:blip r:embed="rId2"/>
          <a:stretch>
            <a:fillRect/>
          </a:stretch>
        </p:blipFill>
        <p:spPr>
          <a:xfrm>
            <a:off x="7604003" y="629655"/>
            <a:ext cx="3601110" cy="5800166"/>
          </a:xfrm>
          <a:prstGeom prst="rect">
            <a:avLst/>
          </a:prstGeom>
          <a:ln>
            <a:noFill/>
          </a:ln>
          <a:effectLst>
            <a:softEdge rad="112500"/>
          </a:effectLst>
        </p:spPr>
      </p:pic>
    </p:spTree>
    <p:extLst>
      <p:ext uri="{BB962C8B-B14F-4D97-AF65-F5344CB8AC3E}">
        <p14:creationId xmlns:p14="http://schemas.microsoft.com/office/powerpoint/2010/main" val="39148127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321276" y="321276"/>
            <a:ext cx="11615350" cy="5831874"/>
          </a:xfrm>
        </p:spPr>
        <p:txBody>
          <a:bodyPr>
            <a:noAutofit/>
          </a:bodyPr>
          <a:lstStyle/>
          <a:p>
            <a:pPr algn="just"/>
            <a:r>
              <a:rPr lang="es-CL" sz="2800" b="1" dirty="0">
                <a:solidFill>
                  <a:srgbClr val="002060"/>
                </a:solidFill>
              </a:rPr>
              <a:t>Homilética</a:t>
            </a:r>
          </a:p>
          <a:p>
            <a:pPr algn="just"/>
            <a:r>
              <a:rPr lang="es-CL" sz="2800" b="1" dirty="0">
                <a:solidFill>
                  <a:srgbClr val="C00000"/>
                </a:solidFill>
              </a:rPr>
              <a:t>Homilética es entonces el arte y ciencia de predicar para comunicar el mensaje de la Palabra de Dios</a:t>
            </a:r>
            <a:r>
              <a:rPr lang="es-CL" sz="2800" b="1" dirty="0">
                <a:solidFill>
                  <a:srgbClr val="002060"/>
                </a:solidFill>
              </a:rPr>
              <a:t>. </a:t>
            </a:r>
          </a:p>
          <a:p>
            <a:pPr algn="just"/>
            <a:r>
              <a:rPr lang="es-CL" sz="2800" dirty="0">
                <a:solidFill>
                  <a:srgbClr val="002060"/>
                </a:solidFill>
              </a:rPr>
              <a:t>Se estudia cómo organizar el material, preparar el bosquejo y predicar efectivamente. Se dan principios básicos de la comunicación para hablar en público y ser un orador elocuente.</a:t>
            </a:r>
          </a:p>
          <a:p>
            <a:pPr algn="just"/>
            <a:r>
              <a:rPr lang="es-CL" sz="2800" dirty="0">
                <a:solidFill>
                  <a:srgbClr val="C00000"/>
                </a:solidFill>
              </a:rPr>
              <a:t>La homilética no es un conducto o receptor para recibir el mensaje divino. Es más bien un proceso, una herramienta, un medio, o la manera de poder transmitir el mensaje divino a los seres humanos. </a:t>
            </a:r>
          </a:p>
          <a:p>
            <a:pPr algn="just"/>
            <a:r>
              <a:rPr lang="es-CL" sz="2800" b="1" dirty="0">
                <a:solidFill>
                  <a:srgbClr val="FF0000"/>
                </a:solidFill>
              </a:rPr>
              <a:t>La misma no es un fin sino un medio para alcanzar un fin. </a:t>
            </a:r>
            <a:r>
              <a:rPr lang="es-CL" sz="2800" dirty="0">
                <a:solidFill>
                  <a:srgbClr val="002060"/>
                </a:solidFill>
              </a:rPr>
              <a:t>La predicación vacía o sin el mensaje de Dios conduce a la proclamación de un “evangelio diferente” (Gálatas 1:6), o al anuncio de “otro evangelio” (Gálatas 1:8). </a:t>
            </a:r>
          </a:p>
          <a:p>
            <a:pPr algn="just"/>
            <a:endParaRPr lang="es-CL" sz="2400" dirty="0">
              <a:solidFill>
                <a:srgbClr val="002060"/>
              </a:solidFill>
            </a:endParaRPr>
          </a:p>
        </p:txBody>
      </p:sp>
    </p:spTree>
    <p:extLst>
      <p:ext uri="{BB962C8B-B14F-4D97-AF65-F5344CB8AC3E}">
        <p14:creationId xmlns:p14="http://schemas.microsoft.com/office/powerpoint/2010/main" val="15722650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0F7E11FF-A076-DE2E-892E-5155EA48CFC7}"/>
              </a:ext>
            </a:extLst>
          </p:cNvPr>
          <p:cNvSpPr txBox="1"/>
          <p:nvPr/>
        </p:nvSpPr>
        <p:spPr>
          <a:xfrm>
            <a:off x="304800" y="424543"/>
            <a:ext cx="5791200" cy="6001643"/>
          </a:xfrm>
          <a:prstGeom prst="rect">
            <a:avLst/>
          </a:prstGeom>
          <a:noFill/>
        </p:spPr>
        <p:txBody>
          <a:bodyPr wrap="square">
            <a:spAutoFit/>
          </a:bodyPr>
          <a:lstStyle/>
          <a:p>
            <a:pPr algn="just"/>
            <a:r>
              <a:rPr lang="es-ES" sz="2400" dirty="0">
                <a:solidFill>
                  <a:schemeClr val="accent1"/>
                </a:solidFill>
              </a:rPr>
              <a:t>Muchos predicadores basan sus argumentos en lo dicho por Barth, </a:t>
            </a:r>
            <a:r>
              <a:rPr lang="es-ES" sz="2400" dirty="0" err="1">
                <a:solidFill>
                  <a:schemeClr val="accent1"/>
                </a:solidFill>
              </a:rPr>
              <a:t>Burtlman</a:t>
            </a:r>
            <a:r>
              <a:rPr lang="es-ES" sz="2400" dirty="0">
                <a:solidFill>
                  <a:schemeClr val="accent1"/>
                </a:solidFill>
              </a:rPr>
              <a:t>, Calvino, Lutero, Wesley, </a:t>
            </a:r>
            <a:r>
              <a:rPr lang="es-ES" sz="2400" dirty="0" err="1">
                <a:solidFill>
                  <a:schemeClr val="accent1"/>
                </a:solidFill>
              </a:rPr>
              <a:t>Tillich</a:t>
            </a:r>
            <a:r>
              <a:rPr lang="es-ES" sz="2400" dirty="0">
                <a:solidFill>
                  <a:schemeClr val="accent1"/>
                </a:solidFill>
              </a:rPr>
              <a:t>, Dietrich Bonhoeffer y otros teólogos en general. </a:t>
            </a:r>
          </a:p>
          <a:p>
            <a:pPr algn="just"/>
            <a:endParaRPr lang="es-ES" sz="2400" dirty="0">
              <a:solidFill>
                <a:schemeClr val="accent1"/>
              </a:solidFill>
            </a:endParaRPr>
          </a:p>
          <a:p>
            <a:pPr algn="just"/>
            <a:r>
              <a:rPr lang="es-ES" sz="2400" dirty="0">
                <a:solidFill>
                  <a:schemeClr val="accent1"/>
                </a:solidFill>
              </a:rPr>
              <a:t>La autoridad máxima del predicador del evangelio no es la escuela filosófica del pensamiento contemporáneo o escuela del pensamiento teológico, tampoco el credo eclesiástico de la denominación o los principios dogmáticos y tradicionales. </a:t>
            </a:r>
          </a:p>
          <a:p>
            <a:pPr algn="just"/>
            <a:endParaRPr lang="es-ES" sz="2400" dirty="0">
              <a:solidFill>
                <a:schemeClr val="accent1"/>
              </a:solidFill>
            </a:endParaRPr>
          </a:p>
          <a:p>
            <a:pPr algn="just"/>
            <a:r>
              <a:rPr lang="es-ES" sz="2400" dirty="0">
                <a:solidFill>
                  <a:schemeClr val="accent1"/>
                </a:solidFill>
              </a:rPr>
              <a:t>La autoridad del mensajero cristiano es respaldada “en lo que Dios ha dicho”. Es decir, en la Palabra escrita: </a:t>
            </a:r>
            <a:r>
              <a:rPr lang="es-ES" sz="2400" b="1" dirty="0">
                <a:solidFill>
                  <a:schemeClr val="accent1"/>
                </a:solidFill>
              </a:rPr>
              <a:t>La Biblia. </a:t>
            </a:r>
          </a:p>
        </p:txBody>
      </p:sp>
      <p:pic>
        <p:nvPicPr>
          <p:cNvPr id="7" name="Imagen 6">
            <a:extLst>
              <a:ext uri="{FF2B5EF4-FFF2-40B4-BE49-F238E27FC236}">
                <a16:creationId xmlns:a16="http://schemas.microsoft.com/office/drawing/2014/main" id="{17779095-B8D7-E5A5-FC6E-8AE2F9773008}"/>
              </a:ext>
            </a:extLst>
          </p:cNvPr>
          <p:cNvPicPr>
            <a:picLocks noChangeAspect="1"/>
          </p:cNvPicPr>
          <p:nvPr/>
        </p:nvPicPr>
        <p:blipFill>
          <a:blip r:embed="rId2"/>
          <a:stretch>
            <a:fillRect/>
          </a:stretch>
        </p:blipFill>
        <p:spPr>
          <a:xfrm>
            <a:off x="6827283" y="971276"/>
            <a:ext cx="4107996" cy="506381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267149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134103" y="450396"/>
            <a:ext cx="11699200" cy="5957207"/>
          </a:xfrm>
        </p:spPr>
        <p:txBody>
          <a:bodyPr>
            <a:normAutofit/>
          </a:bodyPr>
          <a:lstStyle/>
          <a:p>
            <a:pPr algn="just"/>
            <a:r>
              <a:rPr lang="es-CL" sz="2000" b="1" dirty="0">
                <a:solidFill>
                  <a:srgbClr val="002060"/>
                </a:solidFill>
              </a:rPr>
              <a:t>La Preparación del Sermón</a:t>
            </a:r>
          </a:p>
          <a:p>
            <a:pPr algn="just"/>
            <a:r>
              <a:rPr lang="es-CL" sz="2000" b="1" dirty="0">
                <a:solidFill>
                  <a:srgbClr val="002060"/>
                </a:solidFill>
              </a:rPr>
              <a:t>El Tema</a:t>
            </a:r>
          </a:p>
          <a:p>
            <a:pPr algn="just"/>
            <a:r>
              <a:rPr lang="es-CL" sz="2000" dirty="0">
                <a:solidFill>
                  <a:srgbClr val="002060"/>
                </a:solidFill>
              </a:rPr>
              <a:t>La primera cosa para preparar un buen sermón es tener un mensaje definido. Antes de proceder a la preparación de un sermón, todo predicador debe responderse esta sencilla pregunta: </a:t>
            </a:r>
            <a:r>
              <a:rPr lang="es-CL" sz="2000" b="1" dirty="0">
                <a:solidFill>
                  <a:srgbClr val="C00000"/>
                </a:solidFill>
              </a:rPr>
              <a:t>¿De qué voy a hablar?</a:t>
            </a:r>
          </a:p>
          <a:p>
            <a:pPr algn="just"/>
            <a:r>
              <a:rPr lang="es-CL" sz="2000" dirty="0">
                <a:solidFill>
                  <a:srgbClr val="C00000"/>
                </a:solidFill>
              </a:rPr>
              <a:t>Mientras el predicador no pueda contestar claramente tal pregunta, no debe seguir adelante. Ha de tener un tema y debe saber con precisión cuál es. </a:t>
            </a:r>
          </a:p>
          <a:p>
            <a:pPr algn="just"/>
            <a:r>
              <a:rPr lang="es-CL" sz="2000" dirty="0">
                <a:solidFill>
                  <a:srgbClr val="002060"/>
                </a:solidFill>
              </a:rPr>
              <a:t>Sólo puede estar seguro de que lo sabe cuando pueda expresarlo en palabras. Si el tema está entre la bruma, también lo estará todo lo que le pertenece: su introducción, su arreglo, su estudio y su objetivo.</a:t>
            </a:r>
          </a:p>
          <a:p>
            <a:pPr algn="just"/>
            <a:r>
              <a:rPr lang="es-CL" sz="2000" dirty="0">
                <a:solidFill>
                  <a:srgbClr val="002060"/>
                </a:solidFill>
              </a:rPr>
              <a:t>El tema debe ser la expresión exacta del asunto, o la respuesta a la pregunta: </a:t>
            </a:r>
            <a:r>
              <a:rPr lang="es-CL" sz="2000" b="1" dirty="0">
                <a:solidFill>
                  <a:srgbClr val="C00000"/>
                </a:solidFill>
              </a:rPr>
              <a:t>¿De qué voy a hablar</a:t>
            </a:r>
            <a:r>
              <a:rPr lang="es-CL" sz="2000" dirty="0">
                <a:solidFill>
                  <a:srgbClr val="002060"/>
                </a:solidFill>
              </a:rPr>
              <a:t>? Nunca debe escogerse un tema por ser bonito o sonoro como frase, sino que ha de expresar claramente el objeto que el sermón persigue. Todo predicador, para preparar bien su sermón, debe responder a la pregunta: </a:t>
            </a:r>
            <a:r>
              <a:rPr lang="es-CL" sz="2000" b="1" dirty="0">
                <a:solidFill>
                  <a:srgbClr val="002060"/>
                </a:solidFill>
              </a:rPr>
              <a:t>¿Por qué voy a hablar de este tema? ¿Qué fin deseo lograr?</a:t>
            </a:r>
          </a:p>
          <a:p>
            <a:pPr algn="just"/>
            <a:r>
              <a:rPr lang="es-CL" sz="2000" b="1" dirty="0">
                <a:solidFill>
                  <a:srgbClr val="002060"/>
                </a:solidFill>
              </a:rPr>
              <a:t>¿Por qué es importante determinar el tema?</a:t>
            </a:r>
          </a:p>
          <a:p>
            <a:pPr algn="just"/>
            <a:r>
              <a:rPr lang="es-CL" sz="2000" b="1" dirty="0">
                <a:solidFill>
                  <a:srgbClr val="FF0000"/>
                </a:solidFill>
              </a:rPr>
              <a:t>El tema no sólo ha de abarcar o incluir lo que se va a decir, sino que ha de excluir todo lo que no tenga que ver con el asunto</a:t>
            </a:r>
            <a:r>
              <a:rPr lang="es-CL" sz="2000" dirty="0">
                <a:solidFill>
                  <a:srgbClr val="002060"/>
                </a:solidFill>
              </a:rPr>
              <a:t>.</a:t>
            </a:r>
          </a:p>
        </p:txBody>
      </p:sp>
    </p:spTree>
    <p:extLst>
      <p:ext uri="{BB962C8B-B14F-4D97-AF65-F5344CB8AC3E}">
        <p14:creationId xmlns:p14="http://schemas.microsoft.com/office/powerpoint/2010/main" val="41650445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197999" y="393050"/>
            <a:ext cx="11468356" cy="5906015"/>
          </a:xfrm>
        </p:spPr>
        <p:txBody>
          <a:bodyPr>
            <a:noAutofit/>
          </a:bodyPr>
          <a:lstStyle/>
          <a:p>
            <a:pPr algn="just"/>
            <a:r>
              <a:rPr lang="es-CL" sz="2400" b="1" dirty="0">
                <a:solidFill>
                  <a:srgbClr val="002060"/>
                </a:solidFill>
              </a:rPr>
              <a:t>Cómo encontrar el Tema</a:t>
            </a:r>
          </a:p>
          <a:p>
            <a:pPr algn="just"/>
            <a:r>
              <a:rPr lang="es-CL" sz="2400" dirty="0">
                <a:solidFill>
                  <a:srgbClr val="C00000"/>
                </a:solidFill>
              </a:rPr>
              <a:t>El mensaje debe venir como una inspiración especial de Dios, y el predicador debe estar pidiendo mensajes a Dios para sus oyentes. </a:t>
            </a:r>
            <a:r>
              <a:rPr lang="es-CL" sz="2400" dirty="0">
                <a:solidFill>
                  <a:srgbClr val="002060"/>
                </a:solidFill>
              </a:rPr>
              <a:t>Pero no es de esperar que venga siempre como una inspiración profética, sino que él mismo debe afanarse en buscarlos de diversas maneras.</a:t>
            </a:r>
          </a:p>
          <a:p>
            <a:pPr algn="just"/>
            <a:r>
              <a:rPr lang="es-CL" sz="2400" b="1" dirty="0">
                <a:solidFill>
                  <a:srgbClr val="002060"/>
                </a:solidFill>
              </a:rPr>
              <a:t>a) Reflexionando sobre las necesidades espirituales de sus oyentes.</a:t>
            </a:r>
          </a:p>
          <a:p>
            <a:pPr algn="just"/>
            <a:r>
              <a:rPr lang="es-CL" sz="2400" dirty="0">
                <a:solidFill>
                  <a:srgbClr val="C00000"/>
                </a:solidFill>
              </a:rPr>
              <a:t>Debemos advertir al predicador acerca del peligro de sermones particulares dirigidos a una familia o a un individuo de la iglesia</a:t>
            </a:r>
            <a:r>
              <a:rPr lang="es-CL" sz="2400" dirty="0">
                <a:solidFill>
                  <a:srgbClr val="002060"/>
                </a:solidFill>
              </a:rPr>
              <a:t>. </a:t>
            </a:r>
            <a:r>
              <a:rPr lang="es-CL" sz="2400" dirty="0">
                <a:solidFill>
                  <a:srgbClr val="C00000"/>
                </a:solidFill>
              </a:rPr>
              <a:t>Si tiene algo que decir a un individuo, dígaselo particularmente, pero no desde el pulpito, que es la cátedra de toda la Iglesia, y no debe sacrificarla a las conveniencias particulares de unos pocos</a:t>
            </a:r>
            <a:r>
              <a:rPr lang="es-CL" sz="2400" dirty="0">
                <a:solidFill>
                  <a:srgbClr val="002060"/>
                </a:solidFill>
              </a:rPr>
              <a:t>. </a:t>
            </a:r>
          </a:p>
          <a:p>
            <a:pPr algn="just"/>
            <a:r>
              <a:rPr lang="es-CL" sz="2400" b="1" dirty="0">
                <a:solidFill>
                  <a:srgbClr val="002060"/>
                </a:solidFill>
              </a:rPr>
              <a:t>b) En sus lecturas devocionales de la Biblia.</a:t>
            </a:r>
          </a:p>
          <a:p>
            <a:pPr algn="just"/>
            <a:r>
              <a:rPr lang="es-CL" sz="2400" dirty="0">
                <a:solidFill>
                  <a:srgbClr val="C00000"/>
                </a:solidFill>
              </a:rPr>
              <a:t>El predicador no debe alimentar a otras almas manteniendo la suya a escasa dieta.</a:t>
            </a:r>
            <a:r>
              <a:rPr lang="es-CL" sz="2400" dirty="0">
                <a:solidFill>
                  <a:srgbClr val="002060"/>
                </a:solidFill>
              </a:rPr>
              <a:t> Sin embargo, éste es el defecto de muchos predicadores excesivamente ocupados. La lectura devocional diaria, personal o en familia, proporcionará al predicador temas y le hará descubrir filones de riqueza espiritual en lugares insospechados. </a:t>
            </a:r>
          </a:p>
          <a:p>
            <a:pPr algn="just"/>
            <a:r>
              <a:rPr lang="es-CL" sz="2400" b="1" dirty="0">
                <a:solidFill>
                  <a:srgbClr val="002060"/>
                </a:solidFill>
              </a:rPr>
              <a:t>Anote cuidadosamente las ideas que surjan en tales momentos.</a:t>
            </a:r>
          </a:p>
        </p:txBody>
      </p:sp>
    </p:spTree>
    <p:extLst>
      <p:ext uri="{BB962C8B-B14F-4D97-AF65-F5344CB8AC3E}">
        <p14:creationId xmlns:p14="http://schemas.microsoft.com/office/powerpoint/2010/main" val="7287542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233680" y="355600"/>
            <a:ext cx="11690589" cy="5859849"/>
          </a:xfrm>
        </p:spPr>
        <p:txBody>
          <a:bodyPr>
            <a:noAutofit/>
          </a:bodyPr>
          <a:lstStyle/>
          <a:p>
            <a:pPr algn="just"/>
            <a:r>
              <a:rPr lang="es-CL" sz="2400" b="1" dirty="0">
                <a:solidFill>
                  <a:srgbClr val="002060"/>
                </a:solidFill>
              </a:rPr>
              <a:t>c) Leyendo sermones de otros predicadores.</a:t>
            </a:r>
          </a:p>
          <a:p>
            <a:pPr algn="just"/>
            <a:r>
              <a:rPr lang="es-CL" sz="2400" dirty="0">
                <a:solidFill>
                  <a:srgbClr val="C00000"/>
                </a:solidFill>
              </a:rPr>
              <a:t>El predicador no debe ser insípido bajo la pretensión de ser original, ni debe fiar tampoco en las despensas de otros para alimentar su propia familia. </a:t>
            </a:r>
            <a:r>
              <a:rPr lang="es-CL" sz="2400" b="1" dirty="0">
                <a:solidFill>
                  <a:srgbClr val="C00000"/>
                </a:solidFill>
              </a:rPr>
              <a:t>Ambos extremos son malos</a:t>
            </a:r>
            <a:r>
              <a:rPr lang="es-CL" sz="2400" dirty="0">
                <a:solidFill>
                  <a:srgbClr val="C00000"/>
                </a:solidFill>
              </a:rPr>
              <a:t>. </a:t>
            </a:r>
            <a:r>
              <a:rPr lang="es-CL" sz="2400" dirty="0">
                <a:solidFill>
                  <a:srgbClr val="002060"/>
                </a:solidFill>
              </a:rPr>
              <a:t>El predicador debe tener tiempo para leer sermones de buenos predicadores, siempre acompañado de la lectura diaria de la Biblia, esto servirá además para alimentar su propia alma. </a:t>
            </a:r>
          </a:p>
          <a:p>
            <a:pPr algn="just"/>
            <a:r>
              <a:rPr lang="es-CL" sz="2400" b="1" dirty="0">
                <a:solidFill>
                  <a:srgbClr val="C00000"/>
                </a:solidFill>
              </a:rPr>
              <a:t>Siempre los mejores mensajes del predicador son aquellos que primero han hecho bien a sí mismo. </a:t>
            </a:r>
          </a:p>
          <a:p>
            <a:pPr algn="just"/>
            <a:r>
              <a:rPr lang="es-CL" sz="2400" b="1" dirty="0">
                <a:solidFill>
                  <a:srgbClr val="002060"/>
                </a:solidFill>
              </a:rPr>
              <a:t>d) En sus visitas pastorales.</a:t>
            </a:r>
          </a:p>
          <a:p>
            <a:pPr algn="just"/>
            <a:r>
              <a:rPr lang="es-CL" sz="2400" dirty="0">
                <a:solidFill>
                  <a:srgbClr val="002060"/>
                </a:solidFill>
              </a:rPr>
              <a:t>Muchas veces la conversación con personas inconversas, o con miembros débiles de la Iglesia, hacen sentir al pastor alguna necesidad espiritual común a muchos de sus oyentes. </a:t>
            </a:r>
            <a:r>
              <a:rPr lang="es-CL" sz="2400" dirty="0">
                <a:solidFill>
                  <a:srgbClr val="C00000"/>
                </a:solidFill>
              </a:rPr>
              <a:t>A veces aun el texto que responde a tal necesidad es dado durante la conversación. Debe apresurarse a anotarlo en la misma calle, al salir de tal visita. Si espera a hacerlo podría borrarse de su memoria</a:t>
            </a:r>
            <a:r>
              <a:rPr lang="es-CL" sz="2400" dirty="0">
                <a:solidFill>
                  <a:srgbClr val="002060"/>
                </a:solidFill>
              </a:rPr>
              <a:t>. Cuando el mensaje es sugerido en tal forma predíquelo con confianza y con la persuasión de que es Dios quien le ha dado su palabra, con la misma seguridad que lo haría un profeta del antiguo tiempo.</a:t>
            </a:r>
          </a:p>
        </p:txBody>
      </p:sp>
    </p:spTree>
    <p:extLst>
      <p:ext uri="{BB962C8B-B14F-4D97-AF65-F5344CB8AC3E}">
        <p14:creationId xmlns:p14="http://schemas.microsoft.com/office/powerpoint/2010/main" val="9870493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236910" y="537776"/>
            <a:ext cx="11554854" cy="5782447"/>
          </a:xfrm>
        </p:spPr>
        <p:txBody>
          <a:bodyPr>
            <a:normAutofit/>
          </a:bodyPr>
          <a:lstStyle/>
          <a:p>
            <a:pPr algn="just"/>
            <a:r>
              <a:rPr lang="es-CL" sz="2400" b="1" dirty="0">
                <a:solidFill>
                  <a:srgbClr val="002060"/>
                </a:solidFill>
              </a:rPr>
              <a:t>e) Pidiéndolos a Dios en oración.</a:t>
            </a:r>
          </a:p>
          <a:p>
            <a:pPr algn="just"/>
            <a:r>
              <a:rPr lang="es-CL" sz="2400" dirty="0">
                <a:solidFill>
                  <a:srgbClr val="002060"/>
                </a:solidFill>
              </a:rPr>
              <a:t>Spurgeon dijo: «Si alguien me preguntara: ¿Cómo puedo hacerme con el texto más oportuno? Le contestaría: Pedidlo a Dios.»</a:t>
            </a:r>
          </a:p>
          <a:p>
            <a:pPr algn="just"/>
            <a:r>
              <a:rPr lang="es-CL" sz="2400" dirty="0">
                <a:solidFill>
                  <a:srgbClr val="002060"/>
                </a:solidFill>
              </a:rPr>
              <a:t>Harrington Evans, en sus Reglas para hacer sermones, nos da como la primera: «</a:t>
            </a:r>
            <a:r>
              <a:rPr lang="es-CL" sz="2400" b="1" dirty="0">
                <a:solidFill>
                  <a:srgbClr val="002060"/>
                </a:solidFill>
              </a:rPr>
              <a:t>Pedid a Dios la elección.»</a:t>
            </a:r>
          </a:p>
          <a:p>
            <a:pPr algn="just"/>
            <a:r>
              <a:rPr lang="es-CL" sz="2400" dirty="0">
                <a:solidFill>
                  <a:srgbClr val="002060"/>
                </a:solidFill>
              </a:rPr>
              <a:t>Si la dificultad de escoger un texto se hace más dura, multiplicad vuestras oraciones; será esto una gran bendición.</a:t>
            </a:r>
          </a:p>
          <a:p>
            <a:pPr algn="just"/>
            <a:r>
              <a:rPr lang="es-CL" sz="2400" b="1" dirty="0">
                <a:solidFill>
                  <a:srgbClr val="002060"/>
                </a:solidFill>
              </a:rPr>
              <a:t>Es notoria la frase de Lutero: «Haber bien orado, es más de la mitad estudiado.» </a:t>
            </a:r>
            <a:r>
              <a:rPr lang="es-CL" sz="2400" dirty="0">
                <a:solidFill>
                  <a:srgbClr val="002060"/>
                </a:solidFill>
              </a:rPr>
              <a:t>Y este proverbio merece repetirse con frecuencia. Mezclad la oración con vuestros estudios de la Biblia. Cuando vuestro texto viene como señal de que Dios ha aceptado vuestra oración, será más precioso para vosotros, y tendrá un sabor y una unción enteramente desconocidos al orador frío y formalista, para quien un tema es igual a otro. </a:t>
            </a:r>
          </a:p>
          <a:p>
            <a:pPr algn="just"/>
            <a:r>
              <a:rPr lang="es-CL" sz="2400" b="1" dirty="0">
                <a:solidFill>
                  <a:srgbClr val="C00000"/>
                </a:solidFill>
              </a:rPr>
              <a:t>Si alguien tiene necesidad especial de apoyarse en Dios, es el ministro del Evangelio.»</a:t>
            </a:r>
          </a:p>
        </p:txBody>
      </p:sp>
    </p:spTree>
    <p:extLst>
      <p:ext uri="{BB962C8B-B14F-4D97-AF65-F5344CB8AC3E}">
        <p14:creationId xmlns:p14="http://schemas.microsoft.com/office/powerpoint/2010/main" val="5272882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257295" y="474345"/>
            <a:ext cx="11677410" cy="5909310"/>
          </a:xfrm>
        </p:spPr>
        <p:txBody>
          <a:bodyPr>
            <a:noAutofit/>
          </a:bodyPr>
          <a:lstStyle/>
          <a:p>
            <a:pPr algn="just"/>
            <a:r>
              <a:rPr lang="es-CL" sz="2000" b="1" dirty="0">
                <a:solidFill>
                  <a:srgbClr val="002060"/>
                </a:solidFill>
              </a:rPr>
              <a:t>FORMULACIÓN DEL TEMA</a:t>
            </a:r>
          </a:p>
          <a:p>
            <a:pPr algn="just"/>
            <a:r>
              <a:rPr lang="es-CL" sz="2000" dirty="0">
                <a:solidFill>
                  <a:srgbClr val="002060"/>
                </a:solidFill>
              </a:rPr>
              <a:t>Una vez elegido el texto, es indispensable concretarlo en un tema.</a:t>
            </a:r>
          </a:p>
          <a:p>
            <a:pPr algn="just"/>
            <a:r>
              <a:rPr lang="es-CL" sz="2000" b="1" dirty="0">
                <a:solidFill>
                  <a:srgbClr val="C00000"/>
                </a:solidFill>
              </a:rPr>
              <a:t>El tema es el resumen del texto y del sermón concretado en una corta sentencia. </a:t>
            </a:r>
            <a:r>
              <a:rPr lang="es-CL" sz="2000" dirty="0">
                <a:solidFill>
                  <a:srgbClr val="002060"/>
                </a:solidFill>
              </a:rPr>
              <a:t>Ha de ser, por tanto, no solamente la esencia del texto, sino el lazo de unión de los diversos pensamientos que entrarán en el sermón. Hay una gran ventaja en poseer un tema para el arreglo del sermón. Se ha dicho que el tema es el sermón condensado, y el sermón es el tema desarrollado.</a:t>
            </a:r>
          </a:p>
          <a:p>
            <a:pPr algn="just"/>
            <a:r>
              <a:rPr lang="es-CL" sz="2000" dirty="0">
                <a:solidFill>
                  <a:srgbClr val="C00000"/>
                </a:solidFill>
              </a:rPr>
              <a:t>El tema fomenta la unidad del discurso, y si los argumentos, explicaciones y aplicaciones son adecuados, permanece el tema como nota dominante sobre la mente. </a:t>
            </a:r>
          </a:p>
          <a:p>
            <a:pPr algn="just"/>
            <a:r>
              <a:rPr lang="es-CL" sz="2000" b="1" dirty="0">
                <a:solidFill>
                  <a:srgbClr val="C00000"/>
                </a:solidFill>
              </a:rPr>
              <a:t>Ejemplo: Juan 3:16 sería el texto elegido y el tema sería “El Plan de  Salvación para la humanidad”</a:t>
            </a:r>
          </a:p>
          <a:p>
            <a:pPr algn="just"/>
            <a:r>
              <a:rPr lang="es-CL" sz="2000" dirty="0">
                <a:solidFill>
                  <a:srgbClr val="002060"/>
                </a:solidFill>
              </a:rPr>
              <a:t>El tema ayuda para dar intensidad y firmeza al sermón y mantener el discurso dentro de los límites razonables. Por esto es preferible tener el tema limitado y bien definido y no demasiado amplio.</a:t>
            </a:r>
          </a:p>
          <a:p>
            <a:pPr algn="just"/>
            <a:r>
              <a:rPr lang="es-CL" sz="2000" dirty="0">
                <a:solidFill>
                  <a:srgbClr val="002060"/>
                </a:solidFill>
              </a:rPr>
              <a:t>Predicar un sermón sin tema, es como tirar sin blanco.</a:t>
            </a:r>
          </a:p>
          <a:p>
            <a:pPr algn="just"/>
            <a:r>
              <a:rPr lang="es-CL" sz="2000" b="1" dirty="0">
                <a:solidFill>
                  <a:srgbClr val="002060"/>
                </a:solidFill>
              </a:rPr>
              <a:t>3.5 EL TEMA Y EL TITULO</a:t>
            </a:r>
          </a:p>
          <a:p>
            <a:pPr algn="just"/>
            <a:r>
              <a:rPr lang="es-CL" sz="2000" dirty="0">
                <a:solidFill>
                  <a:srgbClr val="002060"/>
                </a:solidFill>
              </a:rPr>
              <a:t>Una vez escogido el tema, o sea, el asunto sobre el cual desea el servidor de Dios va a predicar a una congregación, debe formular dicho tema en un título. Muchos predicadores y libros de Homilética confunden el tema con el título</a:t>
            </a:r>
            <a:r>
              <a:rPr lang="es-CL" sz="2000" dirty="0">
                <a:solidFill>
                  <a:srgbClr val="C00000"/>
                </a:solidFill>
              </a:rPr>
              <a:t>. En el ejemplo anterior el título sería. </a:t>
            </a:r>
            <a:r>
              <a:rPr lang="es-CL" sz="2000" b="1" dirty="0">
                <a:solidFill>
                  <a:srgbClr val="C00000"/>
                </a:solidFill>
              </a:rPr>
              <a:t>“Jesús salva”</a:t>
            </a:r>
          </a:p>
        </p:txBody>
      </p:sp>
    </p:spTree>
    <p:extLst>
      <p:ext uri="{BB962C8B-B14F-4D97-AF65-F5344CB8AC3E}">
        <p14:creationId xmlns:p14="http://schemas.microsoft.com/office/powerpoint/2010/main" val="16032550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116084" y="698835"/>
            <a:ext cx="11723267" cy="5546322"/>
          </a:xfrm>
        </p:spPr>
        <p:txBody>
          <a:bodyPr>
            <a:normAutofit/>
          </a:bodyPr>
          <a:lstStyle/>
          <a:p>
            <a:pPr algn="ctr"/>
            <a:r>
              <a:rPr lang="es-CL" sz="3200" b="1" dirty="0">
                <a:solidFill>
                  <a:srgbClr val="002060"/>
                </a:solidFill>
              </a:rPr>
              <a:t>EL SERMON COMO DISCURSO</a:t>
            </a:r>
          </a:p>
          <a:p>
            <a:pPr algn="just"/>
            <a:r>
              <a:rPr lang="es-CL" sz="2000" dirty="0">
                <a:solidFill>
                  <a:srgbClr val="002060"/>
                </a:solidFill>
              </a:rPr>
              <a:t>Todo discurso se caracterizará </a:t>
            </a:r>
            <a:r>
              <a:rPr lang="es-CL" sz="2000" b="1" dirty="0">
                <a:solidFill>
                  <a:srgbClr val="C00000"/>
                </a:solidFill>
              </a:rPr>
              <a:t>porque tiene una introducción, un cuerpo y una conclusión. Esas son las tres partes básicas que dan la forma a cualquier discurso público.</a:t>
            </a:r>
          </a:p>
          <a:p>
            <a:pPr algn="just"/>
            <a:r>
              <a:rPr lang="es-CL" sz="2000" b="1" dirty="0">
                <a:solidFill>
                  <a:srgbClr val="C00000"/>
                </a:solidFill>
              </a:rPr>
              <a:t>Primero: Consideremos la introducción</a:t>
            </a:r>
            <a:r>
              <a:rPr lang="es-CL" sz="2000" dirty="0">
                <a:solidFill>
                  <a:srgbClr val="002060"/>
                </a:solidFill>
              </a:rPr>
              <a:t>: La introducción es un puente entre el predicador y la audiencia, y pone en diálogo al oyente con el discurso.</a:t>
            </a:r>
          </a:p>
          <a:p>
            <a:pPr algn="just"/>
            <a:r>
              <a:rPr lang="es-CL" sz="2000" dirty="0">
                <a:solidFill>
                  <a:srgbClr val="002060"/>
                </a:solidFill>
              </a:rPr>
              <a:t>Algunas sugerencias para que un orador gane la atención inmediata de la audiencia:</a:t>
            </a:r>
          </a:p>
          <a:p>
            <a:pPr algn="just"/>
            <a:r>
              <a:rPr lang="es-CL" sz="2000" dirty="0">
                <a:solidFill>
                  <a:srgbClr val="002060"/>
                </a:solidFill>
              </a:rPr>
              <a:t>(a) Despertando la curiosidad. (anécdota o testimonio que se corresponda con el Sermón)</a:t>
            </a:r>
          </a:p>
          <a:p>
            <a:pPr algn="just"/>
            <a:r>
              <a:rPr lang="es-CL" sz="2000" dirty="0">
                <a:solidFill>
                  <a:srgbClr val="002060"/>
                </a:solidFill>
              </a:rPr>
              <a:t>(b) Relacionando una historia de interés humano. (Dato estadístico o noticia contingente)</a:t>
            </a:r>
          </a:p>
          <a:p>
            <a:pPr algn="just"/>
            <a:r>
              <a:rPr lang="es-CL" sz="2000" dirty="0">
                <a:solidFill>
                  <a:srgbClr val="002060"/>
                </a:solidFill>
              </a:rPr>
              <a:t>(c) Empezando con una ilustración específica. (Historia de un personaje  real) </a:t>
            </a:r>
          </a:p>
          <a:p>
            <a:pPr algn="just"/>
            <a:r>
              <a:rPr lang="es-CL" sz="2000" dirty="0">
                <a:solidFill>
                  <a:srgbClr val="002060"/>
                </a:solidFill>
              </a:rPr>
              <a:t>(d) Usando alguna exhibición. (una Cruz, una lámpara, o una imagen en proyector)</a:t>
            </a:r>
          </a:p>
          <a:p>
            <a:pPr algn="just"/>
            <a:r>
              <a:rPr lang="es-CL" sz="2000" dirty="0">
                <a:solidFill>
                  <a:srgbClr val="002060"/>
                </a:solidFill>
              </a:rPr>
              <a:t>(e) Preguntando. (ejemplo: </a:t>
            </a:r>
            <a:r>
              <a:rPr lang="es-ES" sz="2000" dirty="0">
                <a:solidFill>
                  <a:srgbClr val="002060"/>
                </a:solidFill>
              </a:rPr>
              <a:t>¿Usted cree que tiene ganada la salvación?</a:t>
            </a:r>
            <a:r>
              <a:rPr lang="es-CL" sz="2000" dirty="0">
                <a:solidFill>
                  <a:srgbClr val="002060"/>
                </a:solidFill>
              </a:rPr>
              <a:t>. Juan 3:16)</a:t>
            </a:r>
          </a:p>
          <a:p>
            <a:pPr algn="just"/>
            <a:r>
              <a:rPr lang="es-CL" sz="2000" dirty="0">
                <a:solidFill>
                  <a:srgbClr val="002060"/>
                </a:solidFill>
              </a:rPr>
              <a:t>(f) Abriendo con una citación chocante. (ejemplo Juan 3:16. ¡Jesús No murió por todos!)</a:t>
            </a:r>
          </a:p>
          <a:p>
            <a:pPr algn="just"/>
            <a:r>
              <a:rPr lang="es-CL" sz="2000" dirty="0">
                <a:solidFill>
                  <a:srgbClr val="002060"/>
                </a:solidFill>
              </a:rPr>
              <a:t>(g) Mostrando cómo el tema afecta el interés vital de la audiencia. (ejemplo: Sino cree será condenado)</a:t>
            </a:r>
          </a:p>
        </p:txBody>
      </p:sp>
    </p:spTree>
    <p:extLst>
      <p:ext uri="{BB962C8B-B14F-4D97-AF65-F5344CB8AC3E}">
        <p14:creationId xmlns:p14="http://schemas.microsoft.com/office/powerpoint/2010/main" val="33244637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176976" y="499745"/>
            <a:ext cx="11838048" cy="5858510"/>
          </a:xfrm>
        </p:spPr>
        <p:txBody>
          <a:bodyPr>
            <a:normAutofit lnSpcReduction="10000"/>
          </a:bodyPr>
          <a:lstStyle/>
          <a:p>
            <a:pPr algn="just"/>
            <a:r>
              <a:rPr lang="es-CL" sz="2400" b="1" dirty="0">
                <a:solidFill>
                  <a:srgbClr val="002060"/>
                </a:solidFill>
              </a:rPr>
              <a:t>1. La introducción debe ser breve. </a:t>
            </a:r>
          </a:p>
          <a:p>
            <a:pPr algn="just"/>
            <a:r>
              <a:rPr lang="es-CL" sz="2400" dirty="0">
                <a:solidFill>
                  <a:srgbClr val="002060"/>
                </a:solidFill>
              </a:rPr>
              <a:t>Una introducción en un sermón de treinta minutos no debe ser más de una sexta parte del mismo. </a:t>
            </a:r>
            <a:r>
              <a:rPr lang="es-CL" sz="2400" dirty="0">
                <a:solidFill>
                  <a:srgbClr val="C00000"/>
                </a:solidFill>
              </a:rPr>
              <a:t>Lo más aconsejable es que sea de dos a tres minutos.</a:t>
            </a:r>
            <a:r>
              <a:rPr lang="es-CL" sz="2400" dirty="0">
                <a:solidFill>
                  <a:srgbClr val="002060"/>
                </a:solidFill>
              </a:rPr>
              <a:t> Por lo tanto, debe estar escrita en el plan, bosquejo o notas del predicador. Eso evitará que el predicador comience a divagar antes de presentar su tema. </a:t>
            </a:r>
            <a:r>
              <a:rPr lang="es-CL" sz="2400" b="1" dirty="0">
                <a:solidFill>
                  <a:srgbClr val="FF0000"/>
                </a:solidFill>
              </a:rPr>
              <a:t>Aunque la introducción esté escrita, el predicador la debe decir de memoria. </a:t>
            </a:r>
            <a:r>
              <a:rPr lang="es-CL" sz="2400" b="1" dirty="0">
                <a:solidFill>
                  <a:srgbClr val="C00000"/>
                </a:solidFill>
              </a:rPr>
              <a:t>El contacto visual en esos primeros minutos con la audiencia es muy importante.</a:t>
            </a:r>
          </a:p>
          <a:p>
            <a:pPr algn="just"/>
            <a:r>
              <a:rPr lang="es-CL" sz="2400" b="1" dirty="0">
                <a:solidFill>
                  <a:srgbClr val="002060"/>
                </a:solidFill>
              </a:rPr>
              <a:t>2. La introducción es transicional.</a:t>
            </a:r>
          </a:p>
          <a:p>
            <a:pPr algn="just"/>
            <a:r>
              <a:rPr lang="es-CL" sz="2400" dirty="0">
                <a:solidFill>
                  <a:srgbClr val="FF0000"/>
                </a:solidFill>
              </a:rPr>
              <a:t>Su propósito es establecer un puente de comunicación entre el predicador y los oyentes. Hay que evitar la tentación de que la introducción se convierta en desarrollo del sermón. O que, se convierta en otra predicación.</a:t>
            </a:r>
          </a:p>
          <a:p>
            <a:pPr algn="just"/>
            <a:r>
              <a:rPr lang="es-CL" sz="2400" b="1" dirty="0">
                <a:solidFill>
                  <a:srgbClr val="002060"/>
                </a:solidFill>
              </a:rPr>
              <a:t>3. La introducción debe ser llamativa. </a:t>
            </a:r>
          </a:p>
          <a:p>
            <a:pPr algn="just"/>
            <a:r>
              <a:rPr lang="es-CL" sz="2400" dirty="0">
                <a:solidFill>
                  <a:srgbClr val="002060"/>
                </a:solidFill>
              </a:rPr>
              <a:t>Busca la atención de los oyentes. Muchas predicaciones han perdido el interés porque la introducción es latosa, ambigua y sin propósito alguno. </a:t>
            </a:r>
            <a:r>
              <a:rPr lang="es-CL" sz="2400" b="1" dirty="0">
                <a:solidFill>
                  <a:srgbClr val="C00000"/>
                </a:solidFill>
              </a:rPr>
              <a:t>Aquellos predicadores que gustan de estar excusando su falta de preparación en la introducción no saben que le están metiendo una daga por la espalda al sermón. </a:t>
            </a:r>
          </a:p>
        </p:txBody>
      </p:sp>
    </p:spTree>
    <p:extLst>
      <p:ext uri="{BB962C8B-B14F-4D97-AF65-F5344CB8AC3E}">
        <p14:creationId xmlns:p14="http://schemas.microsoft.com/office/powerpoint/2010/main" val="29018514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218715" y="540385"/>
            <a:ext cx="11754570" cy="5777230"/>
          </a:xfrm>
        </p:spPr>
        <p:txBody>
          <a:bodyPr>
            <a:normAutofit fontScale="92500" lnSpcReduction="10000"/>
          </a:bodyPr>
          <a:lstStyle/>
          <a:p>
            <a:pPr algn="just"/>
            <a:r>
              <a:rPr lang="es-CL" sz="2800" b="1" dirty="0">
                <a:solidFill>
                  <a:srgbClr val="002060"/>
                </a:solidFill>
              </a:rPr>
              <a:t>Segundo: Consideremos el cuerpo del sermón como discurso.</a:t>
            </a:r>
          </a:p>
          <a:p>
            <a:pPr algn="just"/>
            <a:r>
              <a:rPr lang="es-CL" sz="2800" dirty="0">
                <a:solidFill>
                  <a:srgbClr val="002060"/>
                </a:solidFill>
              </a:rPr>
              <a:t>Las tres cosas más importantes en el cuerpo de un sermón son: </a:t>
            </a:r>
            <a:r>
              <a:rPr lang="es-CL" sz="2800" b="1" dirty="0">
                <a:solidFill>
                  <a:srgbClr val="002060"/>
                </a:solidFill>
              </a:rPr>
              <a:t>la presentación, las aplicaciones y las ilustraciones.  </a:t>
            </a:r>
          </a:p>
          <a:p>
            <a:pPr algn="just"/>
            <a:endParaRPr lang="es-CL" sz="2800" dirty="0">
              <a:solidFill>
                <a:srgbClr val="002060"/>
              </a:solidFill>
            </a:endParaRPr>
          </a:p>
          <a:p>
            <a:pPr algn="just"/>
            <a:r>
              <a:rPr lang="es-CL" sz="2800" b="1" dirty="0">
                <a:solidFill>
                  <a:srgbClr val="002060"/>
                </a:solidFill>
              </a:rPr>
              <a:t>1. En la presentación está la parte exegética, </a:t>
            </a:r>
            <a:r>
              <a:rPr lang="es-CL" sz="2800" dirty="0">
                <a:solidFill>
                  <a:srgbClr val="002060"/>
                </a:solidFill>
              </a:rPr>
              <a:t>analítica, narrativa, argumentativa e informativa. El predicador nos confronta con los hechos y argumentos según él los ve y analiza. El los expondrá con el propósito de convencer a la audiencia dando credibilidad y razón lógica a los </a:t>
            </a:r>
            <a:r>
              <a:rPr lang="es-CL" sz="2800" b="1" dirty="0">
                <a:solidFill>
                  <a:srgbClr val="C00000"/>
                </a:solidFill>
              </a:rPr>
              <a:t>argumentos teológicos.</a:t>
            </a:r>
          </a:p>
          <a:p>
            <a:pPr algn="just"/>
            <a:r>
              <a:rPr lang="es-CL" sz="2800" dirty="0">
                <a:solidFill>
                  <a:srgbClr val="002060"/>
                </a:solidFill>
              </a:rPr>
              <a:t>En la presentación da las definiciones, explica el texto o pasaje bíblico, familiariza el texto con el contexto histórico, documenta lo que se necesite, expone la historia bíblica o dramatiza algún personaje o varios de la historia que se está considerando. </a:t>
            </a:r>
          </a:p>
          <a:p>
            <a:pPr algn="just"/>
            <a:r>
              <a:rPr lang="es-CL" sz="2800" dirty="0">
                <a:solidFill>
                  <a:srgbClr val="002060"/>
                </a:solidFill>
              </a:rPr>
              <a:t>Esta parte de la predicación es didáctica, ya que el predicador enseña, demuestra e informa.</a:t>
            </a:r>
          </a:p>
        </p:txBody>
      </p:sp>
    </p:spTree>
    <p:extLst>
      <p:ext uri="{BB962C8B-B14F-4D97-AF65-F5344CB8AC3E}">
        <p14:creationId xmlns:p14="http://schemas.microsoft.com/office/powerpoint/2010/main" val="7191795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A68ACC8D-0999-3D64-9A4F-DF4B359C41EB}"/>
              </a:ext>
            </a:extLst>
          </p:cNvPr>
          <p:cNvSpPr txBox="1"/>
          <p:nvPr/>
        </p:nvSpPr>
        <p:spPr>
          <a:xfrm>
            <a:off x="397329" y="759222"/>
            <a:ext cx="11397342" cy="5016758"/>
          </a:xfrm>
          <a:prstGeom prst="rect">
            <a:avLst/>
          </a:prstGeom>
          <a:noFill/>
        </p:spPr>
        <p:txBody>
          <a:bodyPr wrap="square">
            <a:spAutoFit/>
          </a:bodyPr>
          <a:lstStyle/>
          <a:p>
            <a:pPr algn="just"/>
            <a:r>
              <a:rPr lang="es-ES" sz="3200" b="1" dirty="0">
                <a:solidFill>
                  <a:schemeClr val="accent1"/>
                </a:solidFill>
              </a:rPr>
              <a:t>2. En la aplicación. </a:t>
            </a:r>
            <a:r>
              <a:rPr lang="es-ES" sz="3200" dirty="0">
                <a:solidFill>
                  <a:schemeClr val="accent1"/>
                </a:solidFill>
              </a:rPr>
              <a:t>Es la parte hermenéutica el predicador relaciona lo dicho con el oyente, interpreta la Palabra y la trae al contexto y realidad de la congregación. </a:t>
            </a:r>
          </a:p>
          <a:p>
            <a:pPr algn="just"/>
            <a:endParaRPr lang="es-ES" sz="3200" dirty="0"/>
          </a:p>
          <a:p>
            <a:pPr algn="just"/>
            <a:r>
              <a:rPr lang="es-ES" sz="3200" b="1" dirty="0">
                <a:solidFill>
                  <a:srgbClr val="FF0000"/>
                </a:solidFill>
              </a:rPr>
              <a:t>Por decirlo así, la aplicación es práctica, experimental y espiritual. </a:t>
            </a:r>
            <a:r>
              <a:rPr lang="es-ES" sz="3200" dirty="0">
                <a:solidFill>
                  <a:schemeClr val="accent1"/>
                </a:solidFill>
              </a:rPr>
              <a:t>Su enfoque es persuasivo. La historia bíblica de David y Goliat, de Sansón y Dalila son en esta parte de la predicación, nuestras propias historias. </a:t>
            </a:r>
          </a:p>
          <a:p>
            <a:pPr algn="just"/>
            <a:r>
              <a:rPr lang="es-ES" sz="3200" dirty="0">
                <a:solidFill>
                  <a:schemeClr val="accent1"/>
                </a:solidFill>
              </a:rPr>
              <a:t>Lo que Pablo escribió a los Gálatas o a los Tesalonicenses, ahora mediante la aplicación con cartas dirigidas a nosotros.</a:t>
            </a:r>
          </a:p>
        </p:txBody>
      </p:sp>
    </p:spTree>
    <p:extLst>
      <p:ext uri="{BB962C8B-B14F-4D97-AF65-F5344CB8AC3E}">
        <p14:creationId xmlns:p14="http://schemas.microsoft.com/office/powerpoint/2010/main" val="9381569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261257" y="302205"/>
            <a:ext cx="11669486" cy="6439989"/>
          </a:xfrm>
        </p:spPr>
        <p:txBody>
          <a:bodyPr>
            <a:normAutofit fontScale="55000" lnSpcReduction="20000"/>
          </a:bodyPr>
          <a:lstStyle/>
          <a:p>
            <a:pPr algn="just">
              <a:lnSpc>
                <a:spcPct val="120000"/>
              </a:lnSpc>
            </a:pPr>
            <a:r>
              <a:rPr lang="es-CL" sz="5100" b="1" dirty="0">
                <a:solidFill>
                  <a:srgbClr val="002060"/>
                </a:solidFill>
              </a:rPr>
              <a:t>La aplicación es algo delicado. </a:t>
            </a:r>
            <a:r>
              <a:rPr lang="es-CL" sz="5100" dirty="0">
                <a:solidFill>
                  <a:srgbClr val="002060"/>
                </a:solidFill>
              </a:rPr>
              <a:t>Es ahí donde el predicador le da el golpe final a alguna verdad con el propósito de que se grabe en el corazón del oyente. La aplicación y las exhortaciones son lo mismo en la tarea de la predicación.</a:t>
            </a:r>
          </a:p>
          <a:p>
            <a:pPr algn="just">
              <a:lnSpc>
                <a:spcPct val="120000"/>
              </a:lnSpc>
            </a:pPr>
            <a:r>
              <a:rPr lang="es-CL" sz="5100" b="1" dirty="0">
                <a:solidFill>
                  <a:srgbClr val="C00000"/>
                </a:solidFill>
              </a:rPr>
              <a:t>Muchas veces la aplicación puede ser más eficiente si se hace indirectamente. Por ejemplo, en vez de decir: “</a:t>
            </a:r>
            <a:r>
              <a:rPr lang="es-CL" sz="5100" b="1" dirty="0">
                <a:solidFill>
                  <a:srgbClr val="002060"/>
                </a:solidFill>
              </a:rPr>
              <a:t>Usted tiene que consagrarse más”. Se puede decir: “Como iglesia tenemos que consagrarnos más</a:t>
            </a:r>
            <a:r>
              <a:rPr lang="es-CL" sz="5100" b="1" dirty="0">
                <a:solidFill>
                  <a:srgbClr val="C00000"/>
                </a:solidFill>
              </a:rPr>
              <a:t>”. En vez de predicar a uno o dos individuos, se le debe predicar a toda la congregación. Pero como si el Señor estuviera tratando personalmente con uno solo.</a:t>
            </a:r>
          </a:p>
          <a:p>
            <a:pPr algn="just">
              <a:lnSpc>
                <a:spcPct val="120000"/>
              </a:lnSpc>
            </a:pPr>
            <a:r>
              <a:rPr lang="es-ES" sz="5100" b="1" dirty="0">
                <a:solidFill>
                  <a:srgbClr val="C00000"/>
                </a:solidFill>
              </a:rPr>
              <a:t>En el otro extremo la predicación pastoral es única. El pastor es directo, tajante y va al grano. Esto no sólo confronta al creyente con sus faltas, sino que demuestra el cuidado pastoral por él. </a:t>
            </a:r>
          </a:p>
          <a:p>
            <a:pPr algn="just"/>
            <a:endParaRPr lang="es-CL" sz="2000" b="1" dirty="0">
              <a:solidFill>
                <a:srgbClr val="C00000"/>
              </a:solidFill>
            </a:endParaRPr>
          </a:p>
        </p:txBody>
      </p:sp>
    </p:spTree>
    <p:extLst>
      <p:ext uri="{BB962C8B-B14F-4D97-AF65-F5344CB8AC3E}">
        <p14:creationId xmlns:p14="http://schemas.microsoft.com/office/powerpoint/2010/main" val="32743347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207868" y="474345"/>
            <a:ext cx="11776264" cy="5909310"/>
          </a:xfrm>
        </p:spPr>
        <p:txBody>
          <a:bodyPr>
            <a:noAutofit/>
          </a:bodyPr>
          <a:lstStyle/>
          <a:p>
            <a:pPr algn="just"/>
            <a:r>
              <a:rPr lang="es-CL" sz="2800" b="1" dirty="0">
                <a:solidFill>
                  <a:srgbClr val="002060"/>
                </a:solidFill>
              </a:rPr>
              <a:t>Tercero: Consideremos finalmente, la conclusión del sermón como discurso.</a:t>
            </a:r>
          </a:p>
          <a:p>
            <a:pPr algn="just"/>
            <a:r>
              <a:rPr lang="es-CL" sz="2800" dirty="0">
                <a:solidFill>
                  <a:srgbClr val="002060"/>
                </a:solidFill>
              </a:rPr>
              <a:t>Llegamos ahora a la parte más difícil de un sermón: la conclusión. El predicador debe esmerarse en preparar su conclusión con la misma efectividad que la introducción. La misma debe ser corta. No más de tres minutos. Debe escribirse en el bosquejo o notas. </a:t>
            </a:r>
            <a:r>
              <a:rPr lang="es-CL" sz="2800" b="1" dirty="0">
                <a:solidFill>
                  <a:srgbClr val="002060"/>
                </a:solidFill>
              </a:rPr>
              <a:t>La conclusión no </a:t>
            </a:r>
            <a:r>
              <a:rPr lang="es-CL" sz="2800" dirty="0" err="1">
                <a:solidFill>
                  <a:srgbClr val="FF0000"/>
                </a:solidFill>
              </a:rPr>
              <a:t>No</a:t>
            </a:r>
            <a:r>
              <a:rPr lang="es-CL" sz="2800" dirty="0">
                <a:solidFill>
                  <a:srgbClr val="FF0000"/>
                </a:solidFill>
              </a:rPr>
              <a:t> debe leerse sino memorizarse o decirse en las propias palabras del predicador.</a:t>
            </a:r>
          </a:p>
          <a:p>
            <a:pPr marL="342900" indent="-342900" algn="just">
              <a:buAutoNum type="arabicPeriod"/>
            </a:pPr>
            <a:r>
              <a:rPr lang="es-CL" sz="2800" b="1" dirty="0">
                <a:solidFill>
                  <a:srgbClr val="002060"/>
                </a:solidFill>
              </a:rPr>
              <a:t>NO debe ser abrupta. </a:t>
            </a:r>
            <a:r>
              <a:rPr lang="es-CL" sz="2800" dirty="0">
                <a:solidFill>
                  <a:srgbClr val="002060"/>
                </a:solidFill>
              </a:rPr>
              <a:t>No debe tomar por sorpresa a la congregación o audiencia. El predicador debe anunciarla. </a:t>
            </a:r>
            <a:r>
              <a:rPr lang="es-CL" sz="2800" dirty="0">
                <a:solidFill>
                  <a:srgbClr val="C00000"/>
                </a:solidFill>
              </a:rPr>
              <a:t>Cuando el predicador dice: “para concluir ….”, debe asegurarse de que está terminando. No hay algo que moleste más a los oyentes que esos predicadores que dicen, “estoy por terminar”, y terminan media hora después.</a:t>
            </a:r>
          </a:p>
          <a:p>
            <a:pPr algn="just"/>
            <a:endParaRPr lang="es-CL" sz="2000" dirty="0">
              <a:solidFill>
                <a:srgbClr val="C00000"/>
              </a:solidFill>
            </a:endParaRPr>
          </a:p>
        </p:txBody>
      </p:sp>
    </p:spTree>
    <p:extLst>
      <p:ext uri="{BB962C8B-B14F-4D97-AF65-F5344CB8AC3E}">
        <p14:creationId xmlns:p14="http://schemas.microsoft.com/office/powerpoint/2010/main" val="25930893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24EA8B10-2089-239F-5BCE-AA74E878C58F}"/>
              </a:ext>
            </a:extLst>
          </p:cNvPr>
          <p:cNvSpPr txBox="1"/>
          <p:nvPr/>
        </p:nvSpPr>
        <p:spPr>
          <a:xfrm>
            <a:off x="484414" y="359229"/>
            <a:ext cx="11223171" cy="6124754"/>
          </a:xfrm>
          <a:prstGeom prst="rect">
            <a:avLst/>
          </a:prstGeom>
          <a:noFill/>
        </p:spPr>
        <p:txBody>
          <a:bodyPr wrap="square">
            <a:spAutoFit/>
          </a:bodyPr>
          <a:lstStyle/>
          <a:p>
            <a:pPr algn="just"/>
            <a:r>
              <a:rPr lang="es-ES" sz="2800" b="1" dirty="0">
                <a:solidFill>
                  <a:schemeClr val="accent1"/>
                </a:solidFill>
              </a:rPr>
              <a:t>2. La conclusión no debe ser ocasión para pedir clemencia a la audiencia. </a:t>
            </a:r>
            <a:r>
              <a:rPr lang="es-ES" sz="2800" dirty="0">
                <a:solidFill>
                  <a:schemeClr val="accent1"/>
                </a:solidFill>
              </a:rPr>
              <a:t>Por ejemplo: “Hermanos, perdonen que no predique mejor, pero es …”. Esto lo que hace es mostrar la incapacidad del predicador.</a:t>
            </a:r>
          </a:p>
          <a:p>
            <a:pPr algn="just"/>
            <a:endParaRPr lang="es-ES" sz="2800" dirty="0">
              <a:solidFill>
                <a:schemeClr val="accent1"/>
              </a:solidFill>
            </a:endParaRPr>
          </a:p>
          <a:p>
            <a:pPr algn="just"/>
            <a:r>
              <a:rPr lang="es-ES" sz="2800" b="1" dirty="0">
                <a:solidFill>
                  <a:schemeClr val="accent1"/>
                </a:solidFill>
              </a:rPr>
              <a:t>3. La conclusión no es para tomar la oportunidad de mencionar algo que se le quedó al predicador. </a:t>
            </a:r>
            <a:r>
              <a:rPr lang="es-ES" sz="2800" dirty="0">
                <a:solidFill>
                  <a:schemeClr val="accent1"/>
                </a:solidFill>
              </a:rPr>
              <a:t>Lo que se quedó no hay que mencionarlo. Déjelo para otro sermón. A todos los predicadores siempre se nos queda algo por decir, pero para eso tuvimos la oportunidad.</a:t>
            </a:r>
          </a:p>
          <a:p>
            <a:pPr algn="just"/>
            <a:endParaRPr lang="es-ES" sz="2800" dirty="0">
              <a:solidFill>
                <a:schemeClr val="accent1"/>
              </a:solidFill>
            </a:endParaRPr>
          </a:p>
          <a:p>
            <a:pPr algn="just"/>
            <a:r>
              <a:rPr lang="es-ES" sz="2800" b="1" dirty="0">
                <a:solidFill>
                  <a:schemeClr val="accent1"/>
                </a:solidFill>
              </a:rPr>
              <a:t>4. La conclusión lleva el sermón a su clímax, lleva a una decisión de parte del oyente y da el último golpe</a:t>
            </a:r>
            <a:r>
              <a:rPr lang="es-ES" sz="2800" dirty="0">
                <a:solidFill>
                  <a:schemeClr val="accent1"/>
                </a:solidFill>
              </a:rPr>
              <a:t>. Las palabras empleadas deben ser bien precisas y al grano. Es aquí cuando el predicador da el “jaque mate” final.</a:t>
            </a:r>
          </a:p>
        </p:txBody>
      </p:sp>
    </p:spTree>
    <p:extLst>
      <p:ext uri="{BB962C8B-B14F-4D97-AF65-F5344CB8AC3E}">
        <p14:creationId xmlns:p14="http://schemas.microsoft.com/office/powerpoint/2010/main" val="33003377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9076956B-5120-B918-9A47-8C83D509197A}"/>
              </a:ext>
            </a:extLst>
          </p:cNvPr>
          <p:cNvSpPr txBox="1"/>
          <p:nvPr/>
        </p:nvSpPr>
        <p:spPr>
          <a:xfrm>
            <a:off x="264160" y="362585"/>
            <a:ext cx="11643360" cy="5632311"/>
          </a:xfrm>
          <a:prstGeom prst="rect">
            <a:avLst/>
          </a:prstGeom>
          <a:noFill/>
        </p:spPr>
        <p:txBody>
          <a:bodyPr wrap="square">
            <a:spAutoFit/>
          </a:bodyPr>
          <a:lstStyle/>
          <a:p>
            <a:r>
              <a:rPr lang="es-ES" b="1" dirty="0">
                <a:solidFill>
                  <a:srgbClr val="002060"/>
                </a:solidFill>
              </a:rPr>
              <a:t>5. Ejemplo de Conclusión basado en Juan 3:16. La conclusión puede ser:</a:t>
            </a:r>
          </a:p>
          <a:p>
            <a:pPr marL="342900" indent="-342900">
              <a:buAutoNum type="alphaLcParenBoth"/>
            </a:pPr>
            <a:r>
              <a:rPr lang="es-ES" dirty="0">
                <a:solidFill>
                  <a:srgbClr val="002060"/>
                </a:solidFill>
              </a:rPr>
              <a:t>Una recapitulación. (Dios nos amó por esto envió  a Jesús para que creyendo en Él  tengamos salvación)</a:t>
            </a:r>
          </a:p>
          <a:p>
            <a:pPr marL="342900" indent="-342900">
              <a:buAutoNum type="alphaLcParenBoth"/>
            </a:pPr>
            <a:endParaRPr lang="es-ES" dirty="0">
              <a:solidFill>
                <a:srgbClr val="002060"/>
              </a:solidFill>
            </a:endParaRPr>
          </a:p>
          <a:p>
            <a:r>
              <a:rPr lang="es-ES" dirty="0">
                <a:solidFill>
                  <a:srgbClr val="002060"/>
                </a:solidFill>
              </a:rPr>
              <a:t>(b) Una aplicación general.(creamos en Jesús y seremos salvos)</a:t>
            </a:r>
          </a:p>
          <a:p>
            <a:endParaRPr lang="es-ES" dirty="0">
              <a:solidFill>
                <a:srgbClr val="002060"/>
              </a:solidFill>
            </a:endParaRPr>
          </a:p>
          <a:p>
            <a:r>
              <a:rPr lang="es-ES" dirty="0">
                <a:solidFill>
                  <a:srgbClr val="002060"/>
                </a:solidFill>
              </a:rPr>
              <a:t>(c) Algunas preguntas de reflexión personal. (¿Cree usted en Jesús como  su Salvador?)</a:t>
            </a:r>
          </a:p>
          <a:p>
            <a:endParaRPr lang="es-ES" dirty="0">
              <a:solidFill>
                <a:srgbClr val="002060"/>
              </a:solidFill>
            </a:endParaRPr>
          </a:p>
          <a:p>
            <a:r>
              <a:rPr lang="es-ES" dirty="0">
                <a:solidFill>
                  <a:srgbClr val="002060"/>
                </a:solidFill>
              </a:rPr>
              <a:t>(d) Un llamado a la acción inmediata. (es Tiempo de creer y aceptar a Jesús. El Llamado es ahora)</a:t>
            </a:r>
          </a:p>
          <a:p>
            <a:endParaRPr lang="es-ES" dirty="0">
              <a:solidFill>
                <a:srgbClr val="002060"/>
              </a:solidFill>
            </a:endParaRPr>
          </a:p>
          <a:p>
            <a:r>
              <a:rPr lang="es-ES" dirty="0">
                <a:solidFill>
                  <a:srgbClr val="002060"/>
                </a:solidFill>
              </a:rPr>
              <a:t>(e) Un pensamiento importante. (Jesús dio su vida por usted y por mi)</a:t>
            </a:r>
          </a:p>
          <a:p>
            <a:endParaRPr lang="es-ES" dirty="0">
              <a:solidFill>
                <a:srgbClr val="002060"/>
              </a:solidFill>
            </a:endParaRPr>
          </a:p>
          <a:p>
            <a:r>
              <a:rPr lang="es-ES" dirty="0">
                <a:solidFill>
                  <a:srgbClr val="002060"/>
                </a:solidFill>
              </a:rPr>
              <a:t>(f) Una ilustración interesante. ( Cuando estemos con Jesús en el Cielo pensaremos que todo esto valió la pena)</a:t>
            </a:r>
          </a:p>
          <a:p>
            <a:endParaRPr lang="es-ES" dirty="0">
              <a:solidFill>
                <a:srgbClr val="002060"/>
              </a:solidFill>
            </a:endParaRPr>
          </a:p>
          <a:p>
            <a:r>
              <a:rPr lang="es-ES" dirty="0">
                <a:solidFill>
                  <a:srgbClr val="002060"/>
                </a:solidFill>
              </a:rPr>
              <a:t>(g) Una estrofa de un himno o poema. (Si sufrimos aquí, reinaremos allí, en la Gloria celestial)</a:t>
            </a:r>
          </a:p>
          <a:p>
            <a:endParaRPr lang="es-ES" dirty="0">
              <a:solidFill>
                <a:srgbClr val="002060"/>
              </a:solidFill>
            </a:endParaRPr>
          </a:p>
          <a:p>
            <a:r>
              <a:rPr lang="es-ES" dirty="0">
                <a:solidFill>
                  <a:srgbClr val="002060"/>
                </a:solidFill>
              </a:rPr>
              <a:t>(h) Una mención de la proposición del sermón. (Como dije: Jesús es nuestra salvación, creamos en Su Sacrificio)</a:t>
            </a:r>
          </a:p>
          <a:p>
            <a:endParaRPr lang="es-ES" dirty="0">
              <a:solidFill>
                <a:srgbClr val="002060"/>
              </a:solidFill>
            </a:endParaRPr>
          </a:p>
          <a:p>
            <a:pPr marL="400050" indent="-400050">
              <a:buAutoNum type="romanLcParenBoth"/>
            </a:pPr>
            <a:r>
              <a:rPr lang="es-ES" dirty="0">
                <a:solidFill>
                  <a:srgbClr val="002060"/>
                </a:solidFill>
              </a:rPr>
              <a:t>Una oración. (Gracias Señor por este hermoso regalo de la Salvación…)</a:t>
            </a:r>
          </a:p>
          <a:p>
            <a:pPr marL="400050" indent="-400050">
              <a:buAutoNum type="romanLcParenBoth"/>
            </a:pPr>
            <a:endParaRPr lang="es-ES" dirty="0">
              <a:solidFill>
                <a:srgbClr val="002060"/>
              </a:solidFill>
            </a:endParaRPr>
          </a:p>
          <a:p>
            <a:r>
              <a:rPr lang="es-ES" dirty="0">
                <a:solidFill>
                  <a:srgbClr val="002060"/>
                </a:solidFill>
              </a:rPr>
              <a:t>(j) Una apelación a la conciencia. (No lo piense más, acepte a Jesús  en su corazón y será salvo)</a:t>
            </a:r>
          </a:p>
        </p:txBody>
      </p:sp>
    </p:spTree>
    <p:extLst>
      <p:ext uri="{BB962C8B-B14F-4D97-AF65-F5344CB8AC3E}">
        <p14:creationId xmlns:p14="http://schemas.microsoft.com/office/powerpoint/2010/main" val="22369021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887BC05C-9DD2-46AD-83DF-9FE1745236C9}"/>
              </a:ext>
            </a:extLst>
          </p:cNvPr>
          <p:cNvSpPr txBox="1"/>
          <p:nvPr/>
        </p:nvSpPr>
        <p:spPr>
          <a:xfrm>
            <a:off x="2705912" y="515566"/>
            <a:ext cx="6467272" cy="1077218"/>
          </a:xfrm>
          <a:prstGeom prst="rect">
            <a:avLst/>
          </a:prstGeom>
          <a:noFill/>
        </p:spPr>
        <p:txBody>
          <a:bodyPr wrap="square" rtlCol="0">
            <a:spAutoFit/>
          </a:bodyPr>
          <a:lstStyle/>
          <a:p>
            <a:pPr algn="ctr"/>
            <a:r>
              <a:rPr lang="es-CL" sz="3200" b="1" dirty="0"/>
              <a:t>EJERCICIO PRÁCTICO N° 1</a:t>
            </a:r>
          </a:p>
          <a:p>
            <a:pPr algn="ctr"/>
            <a:r>
              <a:rPr lang="es-CL" sz="3200" b="1" dirty="0"/>
              <a:t>EL SERMÓN COMO DISCURSO</a:t>
            </a:r>
          </a:p>
        </p:txBody>
      </p:sp>
      <p:sp>
        <p:nvSpPr>
          <p:cNvPr id="3" name="CuadroTexto 2">
            <a:extLst>
              <a:ext uri="{FF2B5EF4-FFF2-40B4-BE49-F238E27FC236}">
                <a16:creationId xmlns:a16="http://schemas.microsoft.com/office/drawing/2014/main" id="{2FAF3BF1-4F0F-7F5D-5B5B-E794B743DDE4}"/>
              </a:ext>
            </a:extLst>
          </p:cNvPr>
          <p:cNvSpPr txBox="1"/>
          <p:nvPr/>
        </p:nvSpPr>
        <p:spPr>
          <a:xfrm>
            <a:off x="473413" y="2081720"/>
            <a:ext cx="11245174" cy="3970318"/>
          </a:xfrm>
          <a:prstGeom prst="rect">
            <a:avLst/>
          </a:prstGeom>
          <a:noFill/>
        </p:spPr>
        <p:txBody>
          <a:bodyPr wrap="square" rtlCol="0">
            <a:spAutoFit/>
          </a:bodyPr>
          <a:lstStyle/>
          <a:p>
            <a:pPr algn="just"/>
            <a:r>
              <a:rPr lang="es-CL" b="1" dirty="0"/>
              <a:t>EN BASE A LA INFORMACIÓN ENTREGADA, ESTRUCTURE SU SERMÓN, DEFINIENDO LOS SIGUIENTES ELEMENTOS: </a:t>
            </a:r>
          </a:p>
          <a:p>
            <a:endParaRPr lang="es-CL" dirty="0"/>
          </a:p>
          <a:p>
            <a:endParaRPr lang="es-CL" dirty="0"/>
          </a:p>
          <a:p>
            <a:r>
              <a:rPr lang="es-CL" dirty="0"/>
              <a:t>1.- TEXTO BÍBLICO</a:t>
            </a:r>
          </a:p>
          <a:p>
            <a:r>
              <a:rPr lang="es-CL" dirty="0"/>
              <a:t>2.- TEMA</a:t>
            </a:r>
          </a:p>
          <a:p>
            <a:r>
              <a:rPr lang="es-CL" dirty="0"/>
              <a:t>3.- ELEMENTOS QUE INCLURÍA EN: </a:t>
            </a:r>
          </a:p>
          <a:p>
            <a:endParaRPr lang="es-CL" dirty="0"/>
          </a:p>
          <a:p>
            <a:pPr marL="342900" indent="-342900">
              <a:buAutoNum type="alphaLcParenR"/>
            </a:pPr>
            <a:r>
              <a:rPr lang="es-CL" dirty="0"/>
              <a:t>INTRODUCCIÓN</a:t>
            </a:r>
          </a:p>
          <a:p>
            <a:pPr marL="342900" indent="-342900">
              <a:buAutoNum type="alphaLcParenR"/>
            </a:pPr>
            <a:r>
              <a:rPr lang="es-CL" dirty="0"/>
              <a:t>CUERPO (PRESENTACIÓN-APLICACIÓN-ILUSTRACIÓN)</a:t>
            </a:r>
          </a:p>
          <a:p>
            <a:pPr marL="342900" indent="-342900">
              <a:buAutoNum type="alphaLcParenR"/>
            </a:pPr>
            <a:r>
              <a:rPr lang="es-CL" dirty="0"/>
              <a:t>CONCLUSIÓN</a:t>
            </a:r>
          </a:p>
          <a:p>
            <a:endParaRPr lang="es-CL" dirty="0"/>
          </a:p>
          <a:p>
            <a:endParaRPr lang="es-CL" dirty="0"/>
          </a:p>
          <a:p>
            <a:r>
              <a:rPr lang="es-CL" b="1" dirty="0"/>
              <a:t>Tiempo para el desarrollo de la actividad: 10 minutos. </a:t>
            </a:r>
          </a:p>
        </p:txBody>
      </p:sp>
    </p:spTree>
    <p:extLst>
      <p:ext uri="{BB962C8B-B14F-4D97-AF65-F5344CB8AC3E}">
        <p14:creationId xmlns:p14="http://schemas.microsoft.com/office/powerpoint/2010/main" val="10950446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Mano de una persona&#10;&#10;Descripción generada automáticamente con confianza media">
            <a:extLst>
              <a:ext uri="{FF2B5EF4-FFF2-40B4-BE49-F238E27FC236}">
                <a16:creationId xmlns:a16="http://schemas.microsoft.com/office/drawing/2014/main" id="{3DC3C1DC-707B-1DEE-5937-E9B566ECB67D}"/>
              </a:ext>
            </a:extLst>
          </p:cNvPr>
          <p:cNvPicPr>
            <a:picLocks noChangeAspect="1"/>
          </p:cNvPicPr>
          <p:nvPr/>
        </p:nvPicPr>
        <p:blipFill rotWithShape="1">
          <a:blip r:embed="rId2"/>
          <a:srcRect t="13717" b="2013"/>
          <a:stretch/>
        </p:blipFill>
        <p:spPr>
          <a:xfrm>
            <a:off x="543331" y="243373"/>
            <a:ext cx="11084560" cy="6235066"/>
          </a:xfrm>
          <a:prstGeom prst="rect">
            <a:avLst/>
          </a:prstGeom>
          <a:ln>
            <a:noFill/>
          </a:ln>
          <a:effectLst>
            <a:outerShdw blurRad="292100" dist="139700" dir="2700000" algn="tl" rotWithShape="0">
              <a:srgbClr val="333333">
                <a:alpha val="65000"/>
              </a:srgbClr>
            </a:outerShdw>
          </a:effectLst>
        </p:spPr>
      </p:pic>
      <p:sp>
        <p:nvSpPr>
          <p:cNvPr id="2" name="Título 1">
            <a:extLst>
              <a:ext uri="{FF2B5EF4-FFF2-40B4-BE49-F238E27FC236}">
                <a16:creationId xmlns:a16="http://schemas.microsoft.com/office/drawing/2014/main" id="{DBF55456-3702-2098-2FEC-66A1217455D9}"/>
              </a:ext>
            </a:extLst>
          </p:cNvPr>
          <p:cNvSpPr>
            <a:spLocks noGrp="1"/>
          </p:cNvSpPr>
          <p:nvPr>
            <p:ph type="title"/>
          </p:nvPr>
        </p:nvSpPr>
        <p:spPr>
          <a:xfrm>
            <a:off x="689246" y="5437761"/>
            <a:ext cx="3250456" cy="935600"/>
          </a:xfrm>
        </p:spPr>
        <p:txBody>
          <a:bodyPr vert="horz" lIns="91440" tIns="45720" rIns="91440" bIns="45720" rtlCol="0" anchor="ctr">
            <a:normAutofit fontScale="90000"/>
          </a:bodyPr>
          <a:lstStyle/>
          <a:p>
            <a:pPr algn="ctr"/>
            <a:r>
              <a:rPr lang="en-US" sz="3600" dirty="0">
                <a:solidFill>
                  <a:schemeClr val="tx1">
                    <a:lumMod val="85000"/>
                    <a:lumOff val="15000"/>
                  </a:schemeClr>
                </a:solidFill>
              </a:rPr>
              <a:t>TIPOS DE SERMONES</a:t>
            </a:r>
          </a:p>
        </p:txBody>
      </p:sp>
    </p:spTree>
    <p:extLst>
      <p:ext uri="{BB962C8B-B14F-4D97-AF65-F5344CB8AC3E}">
        <p14:creationId xmlns:p14="http://schemas.microsoft.com/office/powerpoint/2010/main" val="3487945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224893" y="1744956"/>
            <a:ext cx="11742214" cy="2836771"/>
          </a:xfrm>
        </p:spPr>
        <p:txBody>
          <a:bodyPr>
            <a:normAutofit/>
          </a:bodyPr>
          <a:lstStyle/>
          <a:p>
            <a:pPr algn="just"/>
            <a:r>
              <a:rPr lang="es-CL" sz="2600" b="1" dirty="0">
                <a:solidFill>
                  <a:srgbClr val="002060"/>
                </a:solidFill>
              </a:rPr>
              <a:t> TIPOS DE SERMONES</a:t>
            </a:r>
          </a:p>
          <a:p>
            <a:pPr algn="just"/>
            <a:r>
              <a:rPr lang="es-CL" sz="2600" dirty="0">
                <a:solidFill>
                  <a:srgbClr val="002060"/>
                </a:solidFill>
              </a:rPr>
              <a:t>En líneas generales, el sermón puede ser catalogado en tres clases:</a:t>
            </a:r>
          </a:p>
          <a:p>
            <a:pPr algn="just"/>
            <a:r>
              <a:rPr lang="es-CL" sz="2600" b="1" dirty="0">
                <a:solidFill>
                  <a:srgbClr val="FF0000"/>
                </a:solidFill>
              </a:rPr>
              <a:t>TEXTUAL</a:t>
            </a:r>
            <a:r>
              <a:rPr lang="es-CL" sz="2600" dirty="0">
                <a:solidFill>
                  <a:srgbClr val="002060"/>
                </a:solidFill>
              </a:rPr>
              <a:t>, el que se limita a exponer y explicar un texto bíblico.</a:t>
            </a:r>
          </a:p>
          <a:p>
            <a:pPr algn="just"/>
            <a:r>
              <a:rPr lang="es-CL" sz="2600" b="1" dirty="0">
                <a:solidFill>
                  <a:srgbClr val="FF0000"/>
                </a:solidFill>
              </a:rPr>
              <a:t>TEMÁTICO, </a:t>
            </a:r>
            <a:r>
              <a:rPr lang="es-CL" sz="2600" dirty="0">
                <a:solidFill>
                  <a:srgbClr val="002060"/>
                </a:solidFill>
              </a:rPr>
              <a:t>el que se basa sobre un tema o asunto.</a:t>
            </a:r>
          </a:p>
          <a:p>
            <a:pPr algn="just"/>
            <a:r>
              <a:rPr lang="es-CL" sz="2600" b="1" dirty="0">
                <a:solidFill>
                  <a:srgbClr val="FF0000"/>
                </a:solidFill>
              </a:rPr>
              <a:t>EXPOSITIVO</a:t>
            </a:r>
            <a:r>
              <a:rPr lang="es-CL" sz="2600" dirty="0">
                <a:solidFill>
                  <a:srgbClr val="002060"/>
                </a:solidFill>
              </a:rPr>
              <a:t>, es el que comenta un pasaje bíblico, narración o parábola de la Sagrada Escritura.</a:t>
            </a:r>
          </a:p>
          <a:p>
            <a:pPr algn="just"/>
            <a:endParaRPr lang="es-ES" sz="2600" dirty="0">
              <a:solidFill>
                <a:srgbClr val="002060"/>
              </a:solidFill>
            </a:endParaRPr>
          </a:p>
          <a:p>
            <a:pPr algn="just"/>
            <a:endParaRPr lang="es-CL" sz="2000" b="1" dirty="0">
              <a:solidFill>
                <a:srgbClr val="002060"/>
              </a:solidFill>
            </a:endParaRPr>
          </a:p>
          <a:p>
            <a:endParaRPr lang="es-CL" dirty="0"/>
          </a:p>
        </p:txBody>
      </p:sp>
    </p:spTree>
    <p:extLst>
      <p:ext uri="{BB962C8B-B14F-4D97-AF65-F5344CB8AC3E}">
        <p14:creationId xmlns:p14="http://schemas.microsoft.com/office/powerpoint/2010/main" val="36037931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BC726F2D-F95D-B292-48B6-68E8ADCE2DFC}"/>
              </a:ext>
            </a:extLst>
          </p:cNvPr>
          <p:cNvSpPr txBox="1"/>
          <p:nvPr/>
        </p:nvSpPr>
        <p:spPr>
          <a:xfrm>
            <a:off x="338615" y="680937"/>
            <a:ext cx="11344304" cy="4893647"/>
          </a:xfrm>
          <a:prstGeom prst="rect">
            <a:avLst/>
          </a:prstGeom>
          <a:noFill/>
        </p:spPr>
        <p:txBody>
          <a:bodyPr wrap="square">
            <a:spAutoFit/>
          </a:bodyPr>
          <a:lstStyle/>
          <a:p>
            <a:pPr algn="just"/>
            <a:endParaRPr lang="es-ES" sz="2400" b="1" dirty="0">
              <a:solidFill>
                <a:schemeClr val="accent1"/>
              </a:solidFill>
            </a:endParaRPr>
          </a:p>
          <a:p>
            <a:pPr marL="571500" indent="-571500" algn="just">
              <a:buAutoNum type="romanUcPeriod"/>
            </a:pPr>
            <a:r>
              <a:rPr lang="es-ES" sz="2400" b="1" dirty="0">
                <a:solidFill>
                  <a:schemeClr val="accent1"/>
                </a:solidFill>
              </a:rPr>
              <a:t>Sermón textual ilativo.</a:t>
            </a:r>
          </a:p>
          <a:p>
            <a:pPr algn="just"/>
            <a:endParaRPr lang="es-ES" sz="2400" b="1" dirty="0">
              <a:solidFill>
                <a:schemeClr val="accent1"/>
              </a:solidFill>
            </a:endParaRPr>
          </a:p>
          <a:p>
            <a:pPr algn="just"/>
            <a:r>
              <a:rPr lang="es-ES" sz="2400" dirty="0">
                <a:solidFill>
                  <a:schemeClr val="accent1"/>
                </a:solidFill>
              </a:rPr>
              <a:t>El método más sencillo para preparar un sermón textual es el de comentar el texto palabra por palabra. </a:t>
            </a:r>
          </a:p>
          <a:p>
            <a:pPr algn="just"/>
            <a:endParaRPr lang="es-ES" sz="2400" dirty="0">
              <a:solidFill>
                <a:schemeClr val="accent1"/>
              </a:solidFill>
            </a:endParaRPr>
          </a:p>
          <a:p>
            <a:pPr algn="just"/>
            <a:r>
              <a:rPr lang="es-ES" sz="2400" dirty="0">
                <a:solidFill>
                  <a:schemeClr val="accent1"/>
                </a:solidFill>
              </a:rPr>
              <a:t>Hay textos muy buenos para esta clase de sermones, pero no todos sirven para tal desarrollo, y muchos textos no pueden ser tratados de modo alguno en esta forma simple, pues darían como resultado una mezcla de ideas sin orden lógico. </a:t>
            </a:r>
          </a:p>
          <a:p>
            <a:pPr algn="just"/>
            <a:endParaRPr lang="es-ES" sz="2400" dirty="0">
              <a:solidFill>
                <a:schemeClr val="accent1"/>
              </a:solidFill>
            </a:endParaRPr>
          </a:p>
          <a:p>
            <a:pPr algn="just"/>
            <a:r>
              <a:rPr lang="es-ES" sz="2400" dirty="0">
                <a:solidFill>
                  <a:schemeClr val="accent1"/>
                </a:solidFill>
              </a:rPr>
              <a:t>Además, bajo esta clasificación entran aquellos sermones que consideran más de un texto, pero bajo una  misma unidad. De este mismo pasaje “emergen” las divisiones, el plan o el bosquejo.</a:t>
            </a:r>
          </a:p>
        </p:txBody>
      </p:sp>
    </p:spTree>
    <p:extLst>
      <p:ext uri="{BB962C8B-B14F-4D97-AF65-F5344CB8AC3E}">
        <p14:creationId xmlns:p14="http://schemas.microsoft.com/office/powerpoint/2010/main" val="12187845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163196" y="566588"/>
            <a:ext cx="11626033" cy="5425651"/>
          </a:xfrm>
        </p:spPr>
        <p:txBody>
          <a:bodyPr>
            <a:normAutofit lnSpcReduction="10000"/>
          </a:bodyPr>
          <a:lstStyle/>
          <a:p>
            <a:pPr algn="just"/>
            <a:r>
              <a:rPr lang="es-ES" sz="2400" b="1" dirty="0">
                <a:solidFill>
                  <a:srgbClr val="002060"/>
                </a:solidFill>
              </a:rPr>
              <a:t>EJEMPLO:</a:t>
            </a:r>
          </a:p>
          <a:p>
            <a:pPr algn="just"/>
            <a:r>
              <a:rPr lang="es-ES" sz="2400" dirty="0">
                <a:solidFill>
                  <a:srgbClr val="002060"/>
                </a:solidFill>
              </a:rPr>
              <a:t>Sobre 1ª  Timoteo 1:15</a:t>
            </a:r>
          </a:p>
          <a:p>
            <a:pPr algn="just"/>
            <a:r>
              <a:rPr lang="es-ES" sz="2400" dirty="0">
                <a:solidFill>
                  <a:srgbClr val="002060"/>
                </a:solidFill>
              </a:rPr>
              <a:t>“Palabra fiel y digna de ser recibida por todos: que Cristo Jesús vino al mundo para salvar a los pecadores, de los cuales yo soy el primero”.</a:t>
            </a:r>
          </a:p>
          <a:p>
            <a:pPr algn="just"/>
            <a:r>
              <a:rPr lang="es-CL" sz="2400" dirty="0">
                <a:solidFill>
                  <a:srgbClr val="002060"/>
                </a:solidFill>
              </a:rPr>
              <a:t>Después de formular un tema que concrete el mensaje del texto, como:</a:t>
            </a:r>
          </a:p>
          <a:p>
            <a:pPr algn="just"/>
            <a:r>
              <a:rPr lang="es-CL" sz="2400" dirty="0">
                <a:solidFill>
                  <a:srgbClr val="002060"/>
                </a:solidFill>
              </a:rPr>
              <a:t>«EL FIEL MENSAJE» o «NOTICIA SIN IGUAL», puede desarrollarse diciendo:</a:t>
            </a:r>
          </a:p>
          <a:p>
            <a:pPr algn="just"/>
            <a:r>
              <a:rPr lang="es-CL" sz="2400" b="1" dirty="0">
                <a:solidFill>
                  <a:srgbClr val="002060"/>
                </a:solidFill>
              </a:rPr>
              <a:t>Introducción. </a:t>
            </a:r>
            <a:r>
              <a:rPr lang="es-CL" sz="2400" dirty="0">
                <a:solidFill>
                  <a:srgbClr val="002060"/>
                </a:solidFill>
              </a:rPr>
              <a:t>La necesidad de verdad que tiene el mundo habiendo tantas enseñanzas de error. Afortunadamente hay un mensaje de parte de Dios que puede con razón ser llamado:</a:t>
            </a:r>
          </a:p>
          <a:p>
            <a:pPr algn="just"/>
            <a:r>
              <a:rPr lang="es-CL" sz="2400" b="1" dirty="0">
                <a:solidFill>
                  <a:srgbClr val="002060"/>
                </a:solidFill>
              </a:rPr>
              <a:t>I. Palabra fiel. — </a:t>
            </a:r>
            <a:r>
              <a:rPr lang="es-CL" sz="2400" dirty="0">
                <a:solidFill>
                  <a:srgbClr val="002060"/>
                </a:solidFill>
              </a:rPr>
              <a:t>Expónganse los motivos que tenemos para creer en la fidelidad de la Sagrada Escritura, como son su enseñanza inigualable, profecías cumplidas, fidelidad y pertinacia de los primeros propagadores del Cristianismo, etc.</a:t>
            </a:r>
          </a:p>
          <a:p>
            <a:pPr algn="just"/>
            <a:r>
              <a:rPr lang="es-CL" sz="2400" b="1" dirty="0">
                <a:solidFill>
                  <a:srgbClr val="002060"/>
                </a:solidFill>
              </a:rPr>
              <a:t>II. Digna de ser recibida de todos</a:t>
            </a:r>
            <a:r>
              <a:rPr lang="es-CL" sz="2400" dirty="0">
                <a:solidFill>
                  <a:srgbClr val="002060"/>
                </a:solidFill>
              </a:rPr>
              <a:t>. — Puntualícese la necesidad que todo ser humano tiene la posibilidad cierta de salvación y, por tanto, de recibir y aceptar el llamamiento de Dios para la salvación. </a:t>
            </a:r>
          </a:p>
        </p:txBody>
      </p:sp>
    </p:spTree>
    <p:extLst>
      <p:ext uri="{BB962C8B-B14F-4D97-AF65-F5344CB8AC3E}">
        <p14:creationId xmlns:p14="http://schemas.microsoft.com/office/powerpoint/2010/main" val="10777271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178543" y="437350"/>
            <a:ext cx="11666065" cy="5983299"/>
          </a:xfrm>
        </p:spPr>
        <p:txBody>
          <a:bodyPr/>
          <a:lstStyle/>
          <a:p>
            <a:pPr algn="just"/>
            <a:r>
              <a:rPr lang="es-CL" sz="2400" b="1" dirty="0">
                <a:solidFill>
                  <a:srgbClr val="002060"/>
                </a:solidFill>
              </a:rPr>
              <a:t>III. Que Cristo Jesús vino al mundo. </a:t>
            </a:r>
            <a:r>
              <a:rPr lang="es-CL" sz="2400" dirty="0">
                <a:solidFill>
                  <a:srgbClr val="002060"/>
                </a:solidFill>
              </a:rPr>
              <a:t>— Cristo significa «ungido», elegido de Dios para una misión especial. Jesús significa «Salvador». Háblese de las repetidas promesas que Dios hizo de enviar a un Ser de tal naturaleza a través de los tiempos desde que el primer hombre pecó. (Resista también aquí la tentación de explicar cómo Cristo nos salva, reservándolo para el punto que sigue.)</a:t>
            </a:r>
          </a:p>
          <a:p>
            <a:pPr algn="just"/>
            <a:r>
              <a:rPr lang="es-CL" sz="2400" b="1" dirty="0">
                <a:solidFill>
                  <a:srgbClr val="002060"/>
                </a:solidFill>
              </a:rPr>
              <a:t>IV. Para salvar a los pecadores. </a:t>
            </a:r>
            <a:r>
              <a:rPr lang="es-CL" sz="2400" dirty="0">
                <a:solidFill>
                  <a:srgbClr val="002060"/>
                </a:solidFill>
              </a:rPr>
              <a:t>— Su venida habría sido de poco provecho a la Humanidad si no hubiera llegado a realizar el objeto de ella, si se hubiera limitado a ser un Maestro y no llegara a efectuar la salvación por su muerte redentora. Ilústrese con alguna anécdota de alguien que se haya sacrificado por un prójimo.</a:t>
            </a:r>
          </a:p>
          <a:p>
            <a:pPr algn="just"/>
            <a:r>
              <a:rPr lang="es-CL" sz="2400" b="1" dirty="0">
                <a:solidFill>
                  <a:srgbClr val="002060"/>
                </a:solidFill>
              </a:rPr>
              <a:t>V. De los cuales yo soy el primero. </a:t>
            </a:r>
            <a:r>
              <a:rPr lang="es-CL" sz="2400" dirty="0">
                <a:solidFill>
                  <a:srgbClr val="002060"/>
                </a:solidFill>
              </a:rPr>
              <a:t>— Esta confesión de parte de cada hombre es indispensable para poder recibir el beneficio inmenso de este glorioso mensaje de indulto. Diga a los oyentes, personalizando ya el asunto: «Quizá no seas el más grande pecador del mundo, pero eres el primero, por cuanto ninguno hay más cercano y que te interese tanto salvar como tu propia alma inmortal.»</a:t>
            </a:r>
          </a:p>
          <a:p>
            <a:pPr algn="just"/>
            <a:r>
              <a:rPr lang="es-CL" sz="2400" dirty="0">
                <a:solidFill>
                  <a:srgbClr val="002060"/>
                </a:solidFill>
              </a:rPr>
              <a:t>Nótese el orden lógico de este texto, que empieza con un preámbulo acreditando la certeza de la fe cristiana y termina con una aplicación personal.</a:t>
            </a:r>
          </a:p>
          <a:p>
            <a:endParaRPr lang="es-CL" dirty="0"/>
          </a:p>
        </p:txBody>
      </p:sp>
    </p:spTree>
    <p:extLst>
      <p:ext uri="{BB962C8B-B14F-4D97-AF65-F5344CB8AC3E}">
        <p14:creationId xmlns:p14="http://schemas.microsoft.com/office/powerpoint/2010/main" val="30051369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74808" y="544405"/>
            <a:ext cx="11482515" cy="5769190"/>
          </a:xfrm>
        </p:spPr>
        <p:txBody>
          <a:bodyPr>
            <a:normAutofit fontScale="92500" lnSpcReduction="20000"/>
          </a:bodyPr>
          <a:lstStyle/>
          <a:p>
            <a:pPr marL="0" indent="0" algn="just">
              <a:buNone/>
            </a:pPr>
            <a:r>
              <a:rPr lang="es-CL" b="1" dirty="0">
                <a:solidFill>
                  <a:srgbClr val="002060"/>
                </a:solidFill>
              </a:rPr>
              <a:t>II. Sermón temático</a:t>
            </a:r>
          </a:p>
          <a:p>
            <a:pPr marL="0" indent="0" algn="just">
              <a:buNone/>
            </a:pPr>
            <a:endParaRPr lang="es-CL" b="1" dirty="0">
              <a:solidFill>
                <a:srgbClr val="002060"/>
              </a:solidFill>
            </a:endParaRPr>
          </a:p>
          <a:p>
            <a:pPr algn="just"/>
            <a:r>
              <a:rPr lang="es-CL" dirty="0">
                <a:solidFill>
                  <a:srgbClr val="002060"/>
                </a:solidFill>
              </a:rPr>
              <a:t>Un sermón temático es aquel cuyas divisiones principales se derivan del tema con independencia del seguimiento de un texto. </a:t>
            </a:r>
            <a:r>
              <a:rPr lang="es-CL" dirty="0">
                <a:solidFill>
                  <a:srgbClr val="FF0000"/>
                </a:solidFill>
              </a:rPr>
              <a:t>E</a:t>
            </a:r>
            <a:r>
              <a:rPr lang="es-CL" dirty="0">
                <a:solidFill>
                  <a:srgbClr val="C00000"/>
                </a:solidFill>
              </a:rPr>
              <a:t>n este tipo de sermón se toma como centro de análisis un tema, basado en uno o varios textos bíblicos.</a:t>
            </a:r>
          </a:p>
          <a:p>
            <a:pPr algn="just"/>
            <a:r>
              <a:rPr lang="es-CL" dirty="0">
                <a:solidFill>
                  <a:srgbClr val="002060"/>
                </a:solidFill>
              </a:rPr>
              <a:t>Una vez determinado el asunto sobre el cual el predicador desea hablar, escogerá una porción bíblica adecuada al mensaje, y es preferible si tiene también su texto, desde el cual procederá al desarrollo del sermón; pero dicho texto formará la base, no el esqueleto del sermón.</a:t>
            </a:r>
          </a:p>
          <a:p>
            <a:pPr algn="just"/>
            <a:r>
              <a:rPr lang="es-CL" dirty="0">
                <a:solidFill>
                  <a:srgbClr val="002060"/>
                </a:solidFill>
              </a:rPr>
              <a:t>Supongamos que el predicador desea hablar del tema de la Salvación y de la necesidad de evangelizar formulando el sugestivo tema: </a:t>
            </a:r>
            <a:r>
              <a:rPr lang="es-CL" dirty="0">
                <a:solidFill>
                  <a:srgbClr val="C00000"/>
                </a:solidFill>
              </a:rPr>
              <a:t>«Por qué predicamos el Evangelio».</a:t>
            </a:r>
          </a:p>
          <a:p>
            <a:pPr algn="just"/>
            <a:r>
              <a:rPr lang="es-CL" dirty="0">
                <a:solidFill>
                  <a:srgbClr val="C00000"/>
                </a:solidFill>
              </a:rPr>
              <a:t>Podrá tomar como texto Marcos 16:16, o Romanos 1:16</a:t>
            </a:r>
            <a:r>
              <a:rPr lang="es-CL" dirty="0">
                <a:solidFill>
                  <a:srgbClr val="0070C0"/>
                </a:solidFill>
              </a:rPr>
              <a:t>, </a:t>
            </a:r>
            <a:r>
              <a:rPr lang="es-CL" dirty="0">
                <a:solidFill>
                  <a:srgbClr val="002060"/>
                </a:solidFill>
              </a:rPr>
              <a:t>pero no se ceñirá a dichos versículos, aunque usará uno de ellos como texto y lo citará más de una vez en apoyo de su tesis; pero podrá formular el bosquejo tópico en esta forma.</a:t>
            </a:r>
          </a:p>
        </p:txBody>
      </p:sp>
    </p:spTree>
    <p:extLst>
      <p:ext uri="{BB962C8B-B14F-4D97-AF65-F5344CB8AC3E}">
        <p14:creationId xmlns:p14="http://schemas.microsoft.com/office/powerpoint/2010/main" val="11824035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54742" y="507334"/>
            <a:ext cx="11482515" cy="5843331"/>
          </a:xfrm>
        </p:spPr>
        <p:txBody>
          <a:bodyPr>
            <a:normAutofit fontScale="85000" lnSpcReduction="10000"/>
          </a:bodyPr>
          <a:lstStyle/>
          <a:p>
            <a:pPr algn="just"/>
            <a:r>
              <a:rPr lang="es-CL" b="1" dirty="0">
                <a:solidFill>
                  <a:srgbClr val="002060"/>
                </a:solidFill>
              </a:rPr>
              <a:t>Ejemplo 1 Sermón Temático.</a:t>
            </a:r>
          </a:p>
          <a:p>
            <a:pPr algn="just"/>
            <a:r>
              <a:rPr lang="es-CL" b="1" dirty="0">
                <a:solidFill>
                  <a:srgbClr val="002060"/>
                </a:solidFill>
              </a:rPr>
              <a:t>¿POR QUÉ PREDICAMOS EL EVANGELIO? Texto base Marcos 16:15-16</a:t>
            </a:r>
          </a:p>
          <a:p>
            <a:pPr algn="just"/>
            <a:r>
              <a:rPr lang="es-ES" b="1" dirty="0">
                <a:solidFill>
                  <a:srgbClr val="002060"/>
                </a:solidFill>
              </a:rPr>
              <a:t>Y les dijo: Id por todo el mundo y predicad el evangelio a toda criatura. El que creyere y fuere bautizado, será salvo; mas el que no creyere, será condenado.</a:t>
            </a:r>
            <a:endParaRPr lang="es-CL" b="1" dirty="0">
              <a:solidFill>
                <a:srgbClr val="002060"/>
              </a:solidFill>
            </a:endParaRPr>
          </a:p>
          <a:p>
            <a:pPr algn="just"/>
            <a:r>
              <a:rPr lang="es-CL" b="1" dirty="0">
                <a:solidFill>
                  <a:srgbClr val="002060"/>
                </a:solidFill>
              </a:rPr>
              <a:t>Introducción.</a:t>
            </a:r>
          </a:p>
          <a:p>
            <a:pPr algn="just"/>
            <a:r>
              <a:rPr lang="es-CL" dirty="0">
                <a:solidFill>
                  <a:srgbClr val="002060"/>
                </a:solidFill>
              </a:rPr>
              <a:t>En medio de las diversas y muchas actividades que hoy en día realiza la Iglesia es bueno y saludable hacer un alto en el camino, meditar, reflexionar y buscar en la esencia misma del evangelio lo medular, la base y el propósito primario y básico del porqué predicamos el mensaje de Jesús y que fin buscamos en hacerlo . Hoy Dios a través de esta Palabra nos confronta para volvernos  a la simpleza y a la grandeza del poder de su mensaje de salvación  y que la iglesia es portadora y responsable de entregarlo a toda la humanidad.</a:t>
            </a:r>
          </a:p>
          <a:p>
            <a:pPr algn="just"/>
            <a:r>
              <a:rPr lang="es-CL" b="1" dirty="0">
                <a:solidFill>
                  <a:srgbClr val="002060"/>
                </a:solidFill>
              </a:rPr>
              <a:t>I. Porque Cristo lo mandó. </a:t>
            </a:r>
            <a:r>
              <a:rPr lang="es-CL" dirty="0">
                <a:solidFill>
                  <a:srgbClr val="002060"/>
                </a:solidFill>
              </a:rPr>
              <a:t>Es, pues, un deber de todo cristiano agradecido y que ha aceptado a Jesús como su Señor y Salvador personal.  Es la Gran comisión dada a la Iglesia la que no tendría razón de ser sin esta misión. </a:t>
            </a:r>
            <a:r>
              <a:rPr lang="es-CL" dirty="0">
                <a:solidFill>
                  <a:srgbClr val="C00000"/>
                </a:solidFill>
              </a:rPr>
              <a:t>Marcos 16:15 Y les dijo: Id por todo el mundo y predicad el evangelio a toda criatura; Mateo 28:19-20 Por tanto, id, y haced discípulos a todas las naciones, </a:t>
            </a:r>
          </a:p>
        </p:txBody>
      </p:sp>
    </p:spTree>
    <p:extLst>
      <p:ext uri="{BB962C8B-B14F-4D97-AF65-F5344CB8AC3E}">
        <p14:creationId xmlns:p14="http://schemas.microsoft.com/office/powerpoint/2010/main" val="5090848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FD53C289-074C-C5C2-AEE3-3C3AD9B52AF0}"/>
              </a:ext>
            </a:extLst>
          </p:cNvPr>
          <p:cNvSpPr txBox="1"/>
          <p:nvPr/>
        </p:nvSpPr>
        <p:spPr>
          <a:xfrm>
            <a:off x="589280" y="734259"/>
            <a:ext cx="11104880" cy="2677656"/>
          </a:xfrm>
          <a:prstGeom prst="rect">
            <a:avLst/>
          </a:prstGeom>
          <a:noFill/>
        </p:spPr>
        <p:txBody>
          <a:bodyPr wrap="square">
            <a:spAutoFit/>
          </a:bodyPr>
          <a:lstStyle/>
          <a:p>
            <a:pPr algn="just"/>
            <a:r>
              <a:rPr lang="es-ES" sz="2400" b="1" dirty="0">
                <a:solidFill>
                  <a:srgbClr val="002060"/>
                </a:solidFill>
              </a:rPr>
              <a:t>II. Es el beneficio mayor que se puede hacer a individuos y naciones</a:t>
            </a:r>
            <a:r>
              <a:rPr lang="es-ES" sz="2400" dirty="0">
                <a:solidFill>
                  <a:srgbClr val="002060"/>
                </a:solidFill>
              </a:rPr>
              <a:t>. (Pueden citarse aquí muchos ejemplos como prueba e ilustración. Ejemplos de cambios de vida. )</a:t>
            </a:r>
          </a:p>
          <a:p>
            <a:pPr algn="just"/>
            <a:r>
              <a:rPr lang="es-ES" sz="2400" dirty="0">
                <a:solidFill>
                  <a:srgbClr val="002060"/>
                </a:solidFill>
              </a:rPr>
              <a:t>Romanos 10: 8-9</a:t>
            </a:r>
          </a:p>
          <a:p>
            <a:pPr algn="just"/>
            <a:r>
              <a:rPr lang="es-ES" sz="2400" dirty="0">
                <a:solidFill>
                  <a:srgbClr val="002060"/>
                </a:solidFill>
              </a:rPr>
              <a:t>“Esta es la palabra que predicamos: que si confesares con tu boca que Jesús es el Señor y crees en tu corazón que Dios lo levantó de entre los muertos, serás salvo”.</a:t>
            </a:r>
          </a:p>
          <a:p>
            <a:pPr algn="just"/>
            <a:r>
              <a:rPr lang="es-ES" sz="2400" dirty="0">
                <a:solidFill>
                  <a:srgbClr val="002060"/>
                </a:solidFill>
              </a:rPr>
              <a:t>Salmo 118:26 nos dice. Bendito el que viene en el nombre del Señor; Desde la casa del Señor los bendecimos</a:t>
            </a:r>
          </a:p>
        </p:txBody>
      </p:sp>
    </p:spTree>
    <p:extLst>
      <p:ext uri="{BB962C8B-B14F-4D97-AF65-F5344CB8AC3E}">
        <p14:creationId xmlns:p14="http://schemas.microsoft.com/office/powerpoint/2010/main" val="34989687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42901" y="704335"/>
            <a:ext cx="11496674" cy="5472628"/>
          </a:xfrm>
        </p:spPr>
        <p:txBody>
          <a:bodyPr>
            <a:normAutofit fontScale="85000" lnSpcReduction="20000"/>
          </a:bodyPr>
          <a:lstStyle/>
          <a:p>
            <a:pPr algn="just"/>
            <a:r>
              <a:rPr lang="es-CL" b="1" dirty="0">
                <a:solidFill>
                  <a:srgbClr val="002060"/>
                </a:solidFill>
              </a:rPr>
              <a:t>III. Es el único medio para lograr la salvación eterna de las almas.</a:t>
            </a:r>
          </a:p>
          <a:p>
            <a:pPr algn="just"/>
            <a:r>
              <a:rPr lang="es-CL" dirty="0">
                <a:solidFill>
                  <a:srgbClr val="002060"/>
                </a:solidFill>
              </a:rPr>
              <a:t>A lo largo de la historia de la humanidad, el hombre a tratado de asegurar su entrada al cielo practicando innumerables costumbres, ritos, dogmas, tradiciones, idolatría y supersticiones, queriendo sustituir lo que dice Jesucristo en las Santas Escrituras:</a:t>
            </a:r>
            <a:r>
              <a:rPr lang="es-CL" dirty="0">
                <a:solidFill>
                  <a:srgbClr val="0070C0"/>
                </a:solidFill>
              </a:rPr>
              <a:t> </a:t>
            </a:r>
          </a:p>
          <a:p>
            <a:pPr algn="just"/>
            <a:r>
              <a:rPr lang="es-CL" dirty="0">
                <a:solidFill>
                  <a:srgbClr val="C00000"/>
                </a:solidFill>
              </a:rPr>
              <a:t>Juan 14:6. </a:t>
            </a:r>
          </a:p>
          <a:p>
            <a:pPr algn="just"/>
            <a:r>
              <a:rPr lang="es-CL" dirty="0">
                <a:solidFill>
                  <a:srgbClr val="002060"/>
                </a:solidFill>
              </a:rPr>
              <a:t>“Yo soy el camino, la verdad y la vida, nadie va al Padre sino por mí”. </a:t>
            </a:r>
          </a:p>
          <a:p>
            <a:pPr algn="just"/>
            <a:r>
              <a:rPr lang="es-CL" dirty="0">
                <a:solidFill>
                  <a:srgbClr val="C00000"/>
                </a:solidFill>
              </a:rPr>
              <a:t>Efesios 2:8-9</a:t>
            </a:r>
          </a:p>
          <a:p>
            <a:pPr algn="just"/>
            <a:r>
              <a:rPr lang="es-CL" dirty="0">
                <a:solidFill>
                  <a:srgbClr val="002060"/>
                </a:solidFill>
              </a:rPr>
              <a:t>La salvación es un regalo de Dios, no tenemos que hacer nada para recibirlo, solo reconocer a Jesucristo como Señor y Salvador. </a:t>
            </a:r>
          </a:p>
          <a:p>
            <a:pPr algn="just"/>
            <a:r>
              <a:rPr lang="es-CL" dirty="0">
                <a:solidFill>
                  <a:srgbClr val="C00000"/>
                </a:solidFill>
              </a:rPr>
              <a:t>Hechos 4:12.</a:t>
            </a:r>
          </a:p>
          <a:p>
            <a:pPr algn="just"/>
            <a:r>
              <a:rPr lang="es-CL" dirty="0">
                <a:solidFill>
                  <a:srgbClr val="002060"/>
                </a:solidFill>
              </a:rPr>
              <a:t>“En ningún otro hay salvación, porque no hay bajo el cielo otro nombre dado a los hombres, mediante el cual podamos ser salvos”.</a:t>
            </a:r>
          </a:p>
          <a:p>
            <a:pPr algn="just"/>
            <a:r>
              <a:rPr lang="es-CL" dirty="0">
                <a:solidFill>
                  <a:srgbClr val="C00000"/>
                </a:solidFill>
              </a:rPr>
              <a:t>Mateo 10:33 </a:t>
            </a:r>
          </a:p>
          <a:p>
            <a:pPr algn="just"/>
            <a:r>
              <a:rPr lang="es-CL" dirty="0">
                <a:solidFill>
                  <a:srgbClr val="002060"/>
                </a:solidFill>
              </a:rPr>
              <a:t>El cristianismo no es una religión sino un estilo de vida con Jesucristo como nuestro Señor y Salvador en el centro de la misma. No podemos negarle.</a:t>
            </a:r>
          </a:p>
          <a:p>
            <a:endParaRPr lang="es-CL" dirty="0"/>
          </a:p>
        </p:txBody>
      </p:sp>
    </p:spTree>
    <p:extLst>
      <p:ext uri="{BB962C8B-B14F-4D97-AF65-F5344CB8AC3E}">
        <p14:creationId xmlns:p14="http://schemas.microsoft.com/office/powerpoint/2010/main" val="14560791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42901" y="383059"/>
            <a:ext cx="11531942" cy="5793904"/>
          </a:xfrm>
        </p:spPr>
        <p:txBody>
          <a:bodyPr>
            <a:normAutofit fontScale="92500"/>
          </a:bodyPr>
          <a:lstStyle/>
          <a:p>
            <a:pPr algn="just"/>
            <a:r>
              <a:rPr lang="es-CL" b="1" dirty="0">
                <a:solidFill>
                  <a:srgbClr val="002060"/>
                </a:solidFill>
              </a:rPr>
              <a:t>Conclusión. </a:t>
            </a:r>
            <a:r>
              <a:rPr lang="es-CL" dirty="0">
                <a:solidFill>
                  <a:srgbClr val="002060"/>
                </a:solidFill>
              </a:rPr>
              <a:t>¿Porque es que predica el Evangelio?. </a:t>
            </a:r>
          </a:p>
          <a:p>
            <a:pPr algn="just"/>
            <a:r>
              <a:rPr lang="es-CL" dirty="0">
                <a:solidFill>
                  <a:srgbClr val="C00000"/>
                </a:solidFill>
              </a:rPr>
              <a:t>1ª Corintios 9:16 </a:t>
            </a:r>
            <a:r>
              <a:rPr lang="es-CL" dirty="0">
                <a:solidFill>
                  <a:srgbClr val="002060"/>
                </a:solidFill>
              </a:rPr>
              <a:t>”Pues si anuncio el evangelio, no tengo por qué gloriarme; porque me es impuesta necesidad; y !!ay de mí si no anunciare el evangelio!.  </a:t>
            </a:r>
          </a:p>
          <a:p>
            <a:pPr algn="just"/>
            <a:r>
              <a:rPr lang="es-CL" dirty="0">
                <a:solidFill>
                  <a:srgbClr val="002060"/>
                </a:solidFill>
              </a:rPr>
              <a:t>Qué sería de mi sino hablara sino llevara el bendito mensaje de Salvación para nuestros seres amados, para nuestras familias, para nuestras comunidades, para nuestra tierra. </a:t>
            </a:r>
          </a:p>
          <a:p>
            <a:pPr algn="just"/>
            <a:r>
              <a:rPr lang="es-CL" dirty="0">
                <a:solidFill>
                  <a:srgbClr val="C00000"/>
                </a:solidFill>
              </a:rPr>
              <a:t>* Jeremías 9:9 </a:t>
            </a:r>
            <a:r>
              <a:rPr lang="es-CL" dirty="0">
                <a:solidFill>
                  <a:srgbClr val="002060"/>
                </a:solidFill>
              </a:rPr>
              <a:t>Porque nace en el interior de mi alma. Es como un fuego ardiente metido en mis huesos que traté de sufrirlo (soportarlo) y no pude. </a:t>
            </a:r>
          </a:p>
          <a:p>
            <a:pPr algn="just"/>
            <a:r>
              <a:rPr lang="es-CL" dirty="0">
                <a:solidFill>
                  <a:srgbClr val="C00000"/>
                </a:solidFill>
              </a:rPr>
              <a:t>Isaías 6:8. </a:t>
            </a:r>
            <a:r>
              <a:rPr lang="es-CL" dirty="0">
                <a:solidFill>
                  <a:srgbClr val="002060"/>
                </a:solidFill>
              </a:rPr>
              <a:t>El Señor dijo: ¿A quién enviaré y quien  irá por nosotros? Entonces al igual que Isaías respondí: yo, Heme aquí, envíame a mí. </a:t>
            </a:r>
            <a:endParaRPr lang="es-CL" dirty="0">
              <a:solidFill>
                <a:srgbClr val="C00000"/>
              </a:solidFill>
            </a:endParaRPr>
          </a:p>
          <a:p>
            <a:pPr marL="0" indent="0" algn="just">
              <a:buNone/>
            </a:pPr>
            <a:r>
              <a:rPr lang="es-CL" dirty="0">
                <a:solidFill>
                  <a:srgbClr val="C00000"/>
                </a:solidFill>
              </a:rPr>
              <a:t>* 1ª Pedro 2:9. </a:t>
            </a:r>
            <a:r>
              <a:rPr lang="es-CL" dirty="0">
                <a:solidFill>
                  <a:srgbClr val="002060"/>
                </a:solidFill>
              </a:rPr>
              <a:t>Debo hablar, debo anunciar las virtudes de aquel que nos llamó de las tinieblas a su luz admirable.</a:t>
            </a:r>
          </a:p>
          <a:p>
            <a:pPr marL="0" indent="0" algn="just">
              <a:buNone/>
            </a:pPr>
            <a:r>
              <a:rPr lang="es-CL" dirty="0">
                <a:solidFill>
                  <a:srgbClr val="FF0000"/>
                </a:solidFill>
              </a:rPr>
              <a:t>¿ Estará usted dispuesto a hacerlo?</a:t>
            </a:r>
          </a:p>
        </p:txBody>
      </p:sp>
    </p:spTree>
    <p:extLst>
      <p:ext uri="{BB962C8B-B14F-4D97-AF65-F5344CB8AC3E}">
        <p14:creationId xmlns:p14="http://schemas.microsoft.com/office/powerpoint/2010/main" val="31334314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42901" y="407773"/>
            <a:ext cx="11496674" cy="5769190"/>
          </a:xfrm>
        </p:spPr>
        <p:txBody>
          <a:bodyPr>
            <a:normAutofit fontScale="77500" lnSpcReduction="20000"/>
          </a:bodyPr>
          <a:lstStyle/>
          <a:p>
            <a:pPr marL="0" indent="0" algn="just">
              <a:buNone/>
            </a:pPr>
            <a:r>
              <a:rPr lang="es-CL" b="1" dirty="0">
                <a:solidFill>
                  <a:srgbClr val="002060"/>
                </a:solidFill>
              </a:rPr>
              <a:t>III Sermones Narrativos o expositivos.</a:t>
            </a:r>
          </a:p>
          <a:p>
            <a:pPr marL="0" indent="0" algn="just">
              <a:buNone/>
            </a:pPr>
            <a:endParaRPr lang="es-CL" b="1" dirty="0">
              <a:solidFill>
                <a:srgbClr val="002060"/>
              </a:solidFill>
            </a:endParaRPr>
          </a:p>
          <a:p>
            <a:pPr algn="just"/>
            <a:r>
              <a:rPr lang="es-CL" dirty="0">
                <a:solidFill>
                  <a:srgbClr val="002060"/>
                </a:solidFill>
              </a:rPr>
              <a:t>El sermón narrativo es aquel que presenta un aspecto del mensaje de una porción de las Sagradas Escrituras por medio de una o más historias. Es decir, este sermón transmite el mensaje por medio de la narración. </a:t>
            </a:r>
            <a:r>
              <a:rPr lang="es-CL" dirty="0">
                <a:solidFill>
                  <a:srgbClr val="C00000"/>
                </a:solidFill>
              </a:rPr>
              <a:t>La función de este tipo de sermón es involucrar a la audiencia en la narración de tal manera que se pueda identificar con la historia y pueda experimentar el mensaje del texto. </a:t>
            </a:r>
            <a:r>
              <a:rPr lang="es-CL" dirty="0">
                <a:solidFill>
                  <a:srgbClr val="002060"/>
                </a:solidFill>
              </a:rPr>
              <a:t>Esto se hace posible por las características particulares que tiene el fenómeno de la narración.</a:t>
            </a:r>
          </a:p>
          <a:p>
            <a:pPr algn="just"/>
            <a:r>
              <a:rPr lang="es-CL" dirty="0">
                <a:solidFill>
                  <a:srgbClr val="002060"/>
                </a:solidFill>
              </a:rPr>
              <a:t>Las virtudes del sermón narrativo son muchas. </a:t>
            </a:r>
          </a:p>
          <a:p>
            <a:pPr algn="just"/>
            <a:r>
              <a:rPr lang="es-CL" b="1" dirty="0">
                <a:solidFill>
                  <a:srgbClr val="002060"/>
                </a:solidFill>
              </a:rPr>
              <a:t>En primer lugar</a:t>
            </a:r>
            <a:r>
              <a:rPr lang="es-CL" dirty="0">
                <a:solidFill>
                  <a:srgbClr val="002060"/>
                </a:solidFill>
              </a:rPr>
              <a:t>, despierta el interés de la audiencia; atrae y mantiene el interés a lo largo de la presentación. </a:t>
            </a:r>
          </a:p>
          <a:p>
            <a:pPr algn="just"/>
            <a:r>
              <a:rPr lang="es-CL" b="1" dirty="0">
                <a:solidFill>
                  <a:srgbClr val="002060"/>
                </a:solidFill>
              </a:rPr>
              <a:t>Segundo, </a:t>
            </a:r>
            <a:r>
              <a:rPr lang="es-CL" dirty="0">
                <a:solidFill>
                  <a:srgbClr val="002060"/>
                </a:solidFill>
              </a:rPr>
              <a:t>guía la imaginación de los oyentes, de tal manera que las imágenes, ilustraciones e ideas presentadas en el sermón sean más llamativas y reales. </a:t>
            </a:r>
          </a:p>
          <a:p>
            <a:pPr algn="just"/>
            <a:r>
              <a:rPr lang="es-CL" b="1" dirty="0">
                <a:solidFill>
                  <a:srgbClr val="002060"/>
                </a:solidFill>
              </a:rPr>
              <a:t>Tercero</a:t>
            </a:r>
            <a:r>
              <a:rPr lang="es-CL" dirty="0">
                <a:solidFill>
                  <a:srgbClr val="002060"/>
                </a:solidFill>
              </a:rPr>
              <a:t>, el sermón narrativo da viveza a la experiencia narrada. La historia facilita que la congregación se identifique con los personajes y, por lo tanto, que «viva» la experiencia que escucha. </a:t>
            </a:r>
          </a:p>
          <a:p>
            <a:pPr algn="just"/>
            <a:r>
              <a:rPr lang="es-CL" b="1" dirty="0">
                <a:solidFill>
                  <a:srgbClr val="002060"/>
                </a:solidFill>
              </a:rPr>
              <a:t>Cuarto</a:t>
            </a:r>
            <a:r>
              <a:rPr lang="es-CL" dirty="0">
                <a:solidFill>
                  <a:srgbClr val="002060"/>
                </a:solidFill>
              </a:rPr>
              <a:t>, la narración creativa y bien ejecutada puede darle un sabor contemporáneo a la tradición bíblica, estableciendo un puente para que quien escucha pueda salvar la distancia entre la historia bíblica y el momento actual.</a:t>
            </a:r>
          </a:p>
        </p:txBody>
      </p:sp>
    </p:spTree>
    <p:extLst>
      <p:ext uri="{BB962C8B-B14F-4D97-AF65-F5344CB8AC3E}">
        <p14:creationId xmlns:p14="http://schemas.microsoft.com/office/powerpoint/2010/main" val="16531006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67099" y="676467"/>
            <a:ext cx="11457802" cy="5695049"/>
          </a:xfrm>
        </p:spPr>
        <p:txBody>
          <a:bodyPr>
            <a:normAutofit lnSpcReduction="10000"/>
          </a:bodyPr>
          <a:lstStyle/>
          <a:p>
            <a:pPr algn="just"/>
            <a:r>
              <a:rPr lang="es-CL" dirty="0">
                <a:solidFill>
                  <a:srgbClr val="C00000"/>
                </a:solidFill>
              </a:rPr>
              <a:t>Podemos decir que el propósito del sermón narrativo es que la audiencia se identifique con la  historia narrada, tanto personal como colectivamente. En este sentido, la predicación narrativa trasciende los detalles de la historia bíblica que podamos narrar. </a:t>
            </a:r>
          </a:p>
          <a:p>
            <a:pPr algn="just"/>
            <a:r>
              <a:rPr lang="es-CL" dirty="0">
                <a:solidFill>
                  <a:srgbClr val="002060"/>
                </a:solidFill>
              </a:rPr>
              <a:t>En este tipo de predicación proclamamos una «historia compartida» donde se entrelazan la historia bíblica, la historia de la Iglesia, la historia personal de quien predica y la historia personal de cada oyente.</a:t>
            </a:r>
          </a:p>
          <a:p>
            <a:pPr algn="just"/>
            <a:r>
              <a:rPr lang="es-CL" dirty="0">
                <a:solidFill>
                  <a:srgbClr val="002060"/>
                </a:solidFill>
              </a:rPr>
              <a:t>Antes de entrar en las aplicaciones del sermón, </a:t>
            </a:r>
            <a:r>
              <a:rPr lang="es-CL" dirty="0">
                <a:solidFill>
                  <a:srgbClr val="C00000"/>
                </a:solidFill>
              </a:rPr>
              <a:t>se procura referir la historia en un lenguaje vivo y dramático, sobre todo si hay en la congregación personas que nunca la han oído. </a:t>
            </a:r>
          </a:p>
          <a:p>
            <a:pPr algn="just"/>
            <a:r>
              <a:rPr lang="es-CL" b="1" dirty="0">
                <a:solidFill>
                  <a:srgbClr val="002060"/>
                </a:solidFill>
              </a:rPr>
              <a:t>Para lograr eficientemente lo anterior siga los siguientes consejos:</a:t>
            </a:r>
          </a:p>
          <a:p>
            <a:pPr algn="just"/>
            <a:r>
              <a:rPr lang="es-CL" b="1" dirty="0">
                <a:solidFill>
                  <a:srgbClr val="002060"/>
                </a:solidFill>
              </a:rPr>
              <a:t>Apréndase bien la historia: </a:t>
            </a:r>
            <a:r>
              <a:rPr lang="es-CL" dirty="0">
                <a:solidFill>
                  <a:srgbClr val="002060"/>
                </a:solidFill>
              </a:rPr>
              <a:t>El primer paso para predicar un sermón narrativo en forma efectiva es aprender la historia que vamos a narrar. Para lograr este objetivo podemos seguir el siguiente método. </a:t>
            </a:r>
          </a:p>
          <a:p>
            <a:pPr algn="just"/>
            <a:endParaRPr lang="es-CL" dirty="0">
              <a:solidFill>
                <a:srgbClr val="C00000"/>
              </a:solidFill>
            </a:endParaRPr>
          </a:p>
        </p:txBody>
      </p:sp>
    </p:spTree>
    <p:extLst>
      <p:ext uri="{BB962C8B-B14F-4D97-AF65-F5344CB8AC3E}">
        <p14:creationId xmlns:p14="http://schemas.microsoft.com/office/powerpoint/2010/main" val="17519385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42901" y="642551"/>
            <a:ext cx="11630796" cy="5534412"/>
          </a:xfrm>
        </p:spPr>
        <p:txBody>
          <a:bodyPr>
            <a:normAutofit fontScale="92500"/>
          </a:bodyPr>
          <a:lstStyle/>
          <a:p>
            <a:pPr algn="just"/>
            <a:r>
              <a:rPr lang="es-ES" dirty="0">
                <a:solidFill>
                  <a:srgbClr val="002060"/>
                </a:solidFill>
              </a:rPr>
              <a:t>Primero, lea la historia varias veces. </a:t>
            </a:r>
          </a:p>
          <a:p>
            <a:pPr algn="just"/>
            <a:r>
              <a:rPr lang="es-ES" dirty="0">
                <a:solidFill>
                  <a:srgbClr val="002060"/>
                </a:solidFill>
              </a:rPr>
              <a:t>Segundo, encuentre las secciones principales de la historia (marco escénico, trama, punto culminante y desenlace) e identifique sus episodios más importantes. </a:t>
            </a:r>
          </a:p>
          <a:p>
            <a:pPr algn="just"/>
            <a:r>
              <a:rPr lang="es-ES" dirty="0">
                <a:solidFill>
                  <a:srgbClr val="002060"/>
                </a:solidFill>
              </a:rPr>
              <a:t>Tercero, identifique cada sección por medio de una palabra clave. </a:t>
            </a:r>
          </a:p>
          <a:p>
            <a:pPr algn="just"/>
            <a:r>
              <a:rPr lang="es-ES" dirty="0">
                <a:solidFill>
                  <a:srgbClr val="002060"/>
                </a:solidFill>
              </a:rPr>
              <a:t>Cuarto, haga un corto bosquejo siguiendo las palabras claves. </a:t>
            </a:r>
          </a:p>
          <a:p>
            <a:pPr algn="just"/>
            <a:r>
              <a:rPr lang="es-ES" dirty="0">
                <a:solidFill>
                  <a:srgbClr val="002060"/>
                </a:solidFill>
              </a:rPr>
              <a:t>Quinto, escriba o memorice el bosquejo.</a:t>
            </a:r>
            <a:endParaRPr lang="es-CL" b="1" dirty="0">
              <a:solidFill>
                <a:srgbClr val="002060"/>
              </a:solidFill>
            </a:endParaRPr>
          </a:p>
          <a:p>
            <a:pPr algn="just"/>
            <a:r>
              <a:rPr lang="es-CL" dirty="0">
                <a:solidFill>
                  <a:srgbClr val="002060"/>
                </a:solidFill>
              </a:rPr>
              <a:t>Estudie el contexto social e histórico del pasaje bíblico: </a:t>
            </a:r>
            <a:r>
              <a:rPr lang="es-CL" dirty="0">
                <a:solidFill>
                  <a:srgbClr val="FF0000"/>
                </a:solidFill>
              </a:rPr>
              <a:t>El conocimiento del contexto de la Biblia no sólo puede darle más vida a la historia, sino que puede ayudarle a relacionar la narración con la vida diaria de su congregación. </a:t>
            </a:r>
          </a:p>
          <a:p>
            <a:pPr algn="just"/>
            <a:r>
              <a:rPr lang="es-CL" dirty="0">
                <a:solidFill>
                  <a:srgbClr val="002060"/>
                </a:solidFill>
              </a:rPr>
              <a:t>Conozca el contexto literario del pasaje: Quien predica un sermón narrativo debe tener presente los eventos que han ocurrido antes del pasaje bíblico que desea exponer. De otro modo, podrá cometer errores graves. </a:t>
            </a:r>
          </a:p>
        </p:txBody>
      </p:sp>
    </p:spTree>
    <p:extLst>
      <p:ext uri="{BB962C8B-B14F-4D97-AF65-F5344CB8AC3E}">
        <p14:creationId xmlns:p14="http://schemas.microsoft.com/office/powerpoint/2010/main" val="7255179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04512" y="527196"/>
            <a:ext cx="11640359" cy="5959249"/>
          </a:xfrm>
        </p:spPr>
        <p:txBody>
          <a:bodyPr>
            <a:normAutofit lnSpcReduction="10000"/>
          </a:bodyPr>
          <a:lstStyle/>
          <a:p>
            <a:pPr algn="just"/>
            <a:r>
              <a:rPr lang="es-CL" b="1" dirty="0">
                <a:solidFill>
                  <a:srgbClr val="002060"/>
                </a:solidFill>
              </a:rPr>
              <a:t>Diseño</a:t>
            </a:r>
          </a:p>
          <a:p>
            <a:pPr algn="just"/>
            <a:r>
              <a:rPr lang="es-CL" dirty="0">
                <a:solidFill>
                  <a:srgbClr val="002060"/>
                </a:solidFill>
              </a:rPr>
              <a:t>Podemos crear sermones narrativos siguiendo la estructura de un cuento corto. Como es bien sabido, un cuento corto tiene cuatro partes principales.</a:t>
            </a:r>
          </a:p>
          <a:p>
            <a:pPr algn="just"/>
            <a:r>
              <a:rPr lang="es-CL" b="1" dirty="0">
                <a:solidFill>
                  <a:srgbClr val="002060"/>
                </a:solidFill>
              </a:rPr>
              <a:t>Marco escénico: </a:t>
            </a:r>
            <a:r>
              <a:rPr lang="es-CL" dirty="0">
                <a:solidFill>
                  <a:srgbClr val="002060"/>
                </a:solidFill>
              </a:rPr>
              <a:t>En esta sección se presentan tanto los personajes como el problema o discrepancia que da pie a la acción. </a:t>
            </a:r>
          </a:p>
          <a:p>
            <a:pPr algn="just"/>
            <a:r>
              <a:rPr lang="es-CL" b="1" dirty="0">
                <a:solidFill>
                  <a:srgbClr val="002060"/>
                </a:solidFill>
              </a:rPr>
              <a:t>Trama: </a:t>
            </a:r>
            <a:r>
              <a:rPr lang="es-CL" dirty="0">
                <a:solidFill>
                  <a:srgbClr val="002060"/>
                </a:solidFill>
              </a:rPr>
              <a:t>Aquí encontramos el desarrollo de la acción. En esta parte la tensión narrativa aumenta a medida que los hilos narrativos se entrelazan y la situación se va complicando.</a:t>
            </a:r>
          </a:p>
          <a:p>
            <a:pPr algn="just"/>
            <a:r>
              <a:rPr lang="es-CL" b="1" dirty="0">
                <a:solidFill>
                  <a:srgbClr val="002060"/>
                </a:solidFill>
              </a:rPr>
              <a:t>Punto culminante o «</a:t>
            </a:r>
            <a:r>
              <a:rPr lang="es-CL" b="1" dirty="0" err="1">
                <a:solidFill>
                  <a:srgbClr val="002060"/>
                </a:solidFill>
              </a:rPr>
              <a:t>climax</a:t>
            </a:r>
            <a:r>
              <a:rPr lang="es-CL" b="1" dirty="0">
                <a:solidFill>
                  <a:srgbClr val="002060"/>
                </a:solidFill>
              </a:rPr>
              <a:t>»: </a:t>
            </a:r>
            <a:r>
              <a:rPr lang="es-CL" dirty="0">
                <a:solidFill>
                  <a:srgbClr val="002060"/>
                </a:solidFill>
              </a:rPr>
              <a:t>Este es el momento donde la tensión narrativa llega a su punto más alto. Desde este momento, comenzamos a vislumbrar el desenlace de la situación.</a:t>
            </a:r>
          </a:p>
          <a:p>
            <a:pPr algn="just"/>
            <a:r>
              <a:rPr lang="es-CL" b="1" dirty="0">
                <a:solidFill>
                  <a:srgbClr val="002060"/>
                </a:solidFill>
              </a:rPr>
              <a:t>Desenlace: </a:t>
            </a:r>
            <a:r>
              <a:rPr lang="es-CL" dirty="0">
                <a:solidFill>
                  <a:srgbClr val="002060"/>
                </a:solidFill>
              </a:rPr>
              <a:t>En este punto la tensión narrativa se disipa y la situación problemática comienza a resolverse.</a:t>
            </a:r>
          </a:p>
        </p:txBody>
      </p:sp>
    </p:spTree>
    <p:extLst>
      <p:ext uri="{BB962C8B-B14F-4D97-AF65-F5344CB8AC3E}">
        <p14:creationId xmlns:p14="http://schemas.microsoft.com/office/powerpoint/2010/main" val="42494770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A6DBC3-AACF-A53F-69A8-02F10D42124E}"/>
              </a:ext>
            </a:extLst>
          </p:cNvPr>
          <p:cNvSpPr>
            <a:spLocks noGrp="1"/>
          </p:cNvSpPr>
          <p:nvPr>
            <p:ph type="title"/>
          </p:nvPr>
        </p:nvSpPr>
        <p:spPr/>
        <p:txBody>
          <a:bodyPr/>
          <a:lstStyle/>
          <a:p>
            <a:pPr algn="ctr"/>
            <a:r>
              <a:rPr lang="es-ES" dirty="0">
                <a:solidFill>
                  <a:schemeClr val="accent1"/>
                </a:solidFill>
              </a:rPr>
              <a:t>EJEMPLO SERMON NARRATIVO:</a:t>
            </a:r>
            <a:br>
              <a:rPr lang="es-ES" dirty="0">
                <a:solidFill>
                  <a:schemeClr val="accent1"/>
                </a:solidFill>
              </a:rPr>
            </a:br>
            <a:r>
              <a:rPr lang="es-ES" dirty="0">
                <a:solidFill>
                  <a:schemeClr val="accent1"/>
                </a:solidFill>
              </a:rPr>
              <a:t>EL REY TE MANDÓ A LLAMAR</a:t>
            </a:r>
          </a:p>
        </p:txBody>
      </p:sp>
      <p:pic>
        <p:nvPicPr>
          <p:cNvPr id="4" name="Marcador de contenido 3">
            <a:extLst>
              <a:ext uri="{FF2B5EF4-FFF2-40B4-BE49-F238E27FC236}">
                <a16:creationId xmlns:a16="http://schemas.microsoft.com/office/drawing/2014/main" id="{78E97076-3D76-3F07-C8B0-B422A868F3D8}"/>
              </a:ext>
            </a:extLst>
          </p:cNvPr>
          <p:cNvPicPr>
            <a:picLocks noGrp="1" noChangeAspect="1"/>
          </p:cNvPicPr>
          <p:nvPr>
            <p:ph idx="1"/>
          </p:nvPr>
        </p:nvPicPr>
        <p:blipFill>
          <a:blip r:embed="rId2"/>
          <a:stretch>
            <a:fillRect/>
          </a:stretch>
        </p:blipFill>
        <p:spPr>
          <a:xfrm>
            <a:off x="1031132" y="1982518"/>
            <a:ext cx="3599769" cy="4319723"/>
          </a:xfrm>
          <a:prstGeom prst="rect">
            <a:avLst/>
          </a:prstGeom>
          <a:ln>
            <a:noFill/>
          </a:ln>
          <a:effectLst>
            <a:outerShdw blurRad="292100" dist="139700" dir="2700000" algn="tl" rotWithShape="0">
              <a:srgbClr val="333333">
                <a:alpha val="65000"/>
              </a:srgbClr>
            </a:outerShdw>
          </a:effectLst>
        </p:spPr>
      </p:pic>
      <p:sp>
        <p:nvSpPr>
          <p:cNvPr id="6" name="CuadroTexto 5">
            <a:extLst>
              <a:ext uri="{FF2B5EF4-FFF2-40B4-BE49-F238E27FC236}">
                <a16:creationId xmlns:a16="http://schemas.microsoft.com/office/drawing/2014/main" id="{E669AA8C-7FDC-5959-B62F-E3ABBC8E2658}"/>
              </a:ext>
            </a:extLst>
          </p:cNvPr>
          <p:cNvSpPr txBox="1"/>
          <p:nvPr/>
        </p:nvSpPr>
        <p:spPr>
          <a:xfrm>
            <a:off x="5397765" y="3198476"/>
            <a:ext cx="6096000" cy="1015663"/>
          </a:xfrm>
          <a:prstGeom prst="rect">
            <a:avLst/>
          </a:prstGeom>
          <a:noFill/>
        </p:spPr>
        <p:txBody>
          <a:bodyPr wrap="square">
            <a:spAutoFit/>
          </a:bodyPr>
          <a:lstStyle/>
          <a:p>
            <a:r>
              <a:rPr lang="es-ES" sz="6000" b="1" dirty="0">
                <a:solidFill>
                  <a:schemeClr val="accent1"/>
                </a:solidFill>
              </a:rPr>
              <a:t>2° Samuel 9:1-13</a:t>
            </a:r>
            <a:endParaRPr lang="es-ES" dirty="0">
              <a:solidFill>
                <a:schemeClr val="accent1"/>
              </a:solidFill>
            </a:endParaRPr>
          </a:p>
        </p:txBody>
      </p:sp>
    </p:spTree>
    <p:extLst>
      <p:ext uri="{BB962C8B-B14F-4D97-AF65-F5344CB8AC3E}">
        <p14:creationId xmlns:p14="http://schemas.microsoft.com/office/powerpoint/2010/main" val="5001544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2328" y="259491"/>
            <a:ext cx="11569013" cy="6067168"/>
          </a:xfrm>
        </p:spPr>
        <p:txBody>
          <a:bodyPr>
            <a:normAutofit fontScale="92500"/>
          </a:bodyPr>
          <a:lstStyle/>
          <a:p>
            <a:pPr algn="just"/>
            <a:r>
              <a:rPr lang="es-CL" sz="3800" b="1" dirty="0">
                <a:solidFill>
                  <a:srgbClr val="002060"/>
                </a:solidFill>
              </a:rPr>
              <a:t>(2° Samuel 9)</a:t>
            </a:r>
          </a:p>
          <a:p>
            <a:pPr marL="0" indent="0" algn="just">
              <a:buNone/>
            </a:pPr>
            <a:r>
              <a:rPr lang="es-ES" dirty="0">
                <a:solidFill>
                  <a:srgbClr val="002060"/>
                </a:solidFill>
              </a:rPr>
              <a:t>Dijo David: ¿Ha quedado alguno de la casa de Saúl, a quien haga yo misericordia por amor de Jonatán? 2 Y había un siervo de la casa de Saúl, que se llamaba </a:t>
            </a:r>
            <a:r>
              <a:rPr lang="es-ES" dirty="0" err="1">
                <a:solidFill>
                  <a:srgbClr val="002060"/>
                </a:solidFill>
              </a:rPr>
              <a:t>Siba</a:t>
            </a:r>
            <a:r>
              <a:rPr lang="es-ES" dirty="0">
                <a:solidFill>
                  <a:srgbClr val="002060"/>
                </a:solidFill>
              </a:rPr>
              <a:t>, al cual llamaron para que viniese a David. Y el rey le dijo: ¿Eres tú </a:t>
            </a:r>
            <a:r>
              <a:rPr lang="es-ES" dirty="0" err="1">
                <a:solidFill>
                  <a:srgbClr val="002060"/>
                </a:solidFill>
              </a:rPr>
              <a:t>Siba</a:t>
            </a:r>
            <a:r>
              <a:rPr lang="es-ES" dirty="0">
                <a:solidFill>
                  <a:srgbClr val="002060"/>
                </a:solidFill>
              </a:rPr>
              <a:t>? Y él respondió: Tu siervo. 3 El rey le dijo: ¿No ha quedado nadie de la casa de Saúl, a quien haga yo misericordia de Dios? Y </a:t>
            </a:r>
            <a:r>
              <a:rPr lang="es-ES" dirty="0" err="1">
                <a:solidFill>
                  <a:srgbClr val="002060"/>
                </a:solidFill>
              </a:rPr>
              <a:t>Siba</a:t>
            </a:r>
            <a:r>
              <a:rPr lang="es-ES" dirty="0">
                <a:solidFill>
                  <a:srgbClr val="002060"/>
                </a:solidFill>
              </a:rPr>
              <a:t> respondió al rey: Aún ha quedado un hijo de Jonatán, lisiado de los pies. 4 Entonces el rey le preguntó: ¿Dónde está? Y </a:t>
            </a:r>
            <a:r>
              <a:rPr lang="es-ES" dirty="0" err="1">
                <a:solidFill>
                  <a:srgbClr val="002060"/>
                </a:solidFill>
              </a:rPr>
              <a:t>Siba</a:t>
            </a:r>
            <a:r>
              <a:rPr lang="es-ES" dirty="0">
                <a:solidFill>
                  <a:srgbClr val="002060"/>
                </a:solidFill>
              </a:rPr>
              <a:t> respondió al rey: He aquí, está en casa de </a:t>
            </a:r>
            <a:r>
              <a:rPr lang="es-ES" dirty="0" err="1">
                <a:solidFill>
                  <a:srgbClr val="002060"/>
                </a:solidFill>
              </a:rPr>
              <a:t>Maquir</a:t>
            </a:r>
            <a:r>
              <a:rPr lang="es-ES" dirty="0">
                <a:solidFill>
                  <a:srgbClr val="002060"/>
                </a:solidFill>
              </a:rPr>
              <a:t> hijo de Amiel, en </a:t>
            </a:r>
            <a:r>
              <a:rPr lang="es-ES" dirty="0" err="1">
                <a:solidFill>
                  <a:srgbClr val="002060"/>
                </a:solidFill>
              </a:rPr>
              <a:t>Lodebar</a:t>
            </a:r>
            <a:r>
              <a:rPr lang="es-ES" dirty="0">
                <a:solidFill>
                  <a:srgbClr val="002060"/>
                </a:solidFill>
              </a:rPr>
              <a:t>. 5 Entonces envió el rey David, y le trajo de la casa de </a:t>
            </a:r>
            <a:r>
              <a:rPr lang="es-ES" dirty="0" err="1">
                <a:solidFill>
                  <a:srgbClr val="002060"/>
                </a:solidFill>
              </a:rPr>
              <a:t>Maquir</a:t>
            </a:r>
            <a:r>
              <a:rPr lang="es-ES" dirty="0">
                <a:solidFill>
                  <a:srgbClr val="002060"/>
                </a:solidFill>
              </a:rPr>
              <a:t> hijo de Amiel, de </a:t>
            </a:r>
            <a:r>
              <a:rPr lang="es-ES" dirty="0" err="1">
                <a:solidFill>
                  <a:srgbClr val="002060"/>
                </a:solidFill>
              </a:rPr>
              <a:t>Lodebar</a:t>
            </a:r>
            <a:r>
              <a:rPr lang="es-ES" dirty="0">
                <a:solidFill>
                  <a:srgbClr val="002060"/>
                </a:solidFill>
              </a:rPr>
              <a:t>. 6 Y vino </a:t>
            </a:r>
            <a:r>
              <a:rPr lang="es-ES" dirty="0" err="1">
                <a:solidFill>
                  <a:srgbClr val="002060"/>
                </a:solidFill>
              </a:rPr>
              <a:t>Mefi-boset</a:t>
            </a:r>
            <a:r>
              <a:rPr lang="es-ES" dirty="0">
                <a:solidFill>
                  <a:srgbClr val="002060"/>
                </a:solidFill>
              </a:rPr>
              <a:t>, hijo de Jonatán hijo de Saúl, a David, y se postró sobre su rostro e hizo reverencia. Y dijo David: </a:t>
            </a:r>
            <a:r>
              <a:rPr lang="es-ES" dirty="0" err="1">
                <a:solidFill>
                  <a:srgbClr val="002060"/>
                </a:solidFill>
              </a:rPr>
              <a:t>Mefi-boset</a:t>
            </a:r>
            <a:r>
              <a:rPr lang="es-ES" dirty="0">
                <a:solidFill>
                  <a:srgbClr val="002060"/>
                </a:solidFill>
              </a:rPr>
              <a:t>. Y él respondió: He aquí tu siervo. 7 Y le dijo David: No tengas temor, porque yo a la verdad haré contigo misericordia por amor de Jonatán tu padre, y te devolveré todas las tierras de Saúl tu padre; y tú comerás siempre a mi mesa. 8 </a:t>
            </a:r>
            <a:r>
              <a:rPr lang="es-ES" b="1" dirty="0">
                <a:solidFill>
                  <a:srgbClr val="FF0000"/>
                </a:solidFill>
              </a:rPr>
              <a:t>Y él inclinándose, dijo: ¿Quién es tu siervo, para que mires a un perro muerto como yo?</a:t>
            </a:r>
            <a:endParaRPr lang="es-CL" b="1" dirty="0">
              <a:solidFill>
                <a:srgbClr val="FF0000"/>
              </a:solidFill>
            </a:endParaRPr>
          </a:p>
        </p:txBody>
      </p:sp>
    </p:spTree>
    <p:extLst>
      <p:ext uri="{BB962C8B-B14F-4D97-AF65-F5344CB8AC3E}">
        <p14:creationId xmlns:p14="http://schemas.microsoft.com/office/powerpoint/2010/main" val="27387421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8943C96D-8B9E-3604-C104-88E83014B22A}"/>
              </a:ext>
            </a:extLst>
          </p:cNvPr>
          <p:cNvSpPr txBox="1"/>
          <p:nvPr/>
        </p:nvSpPr>
        <p:spPr>
          <a:xfrm>
            <a:off x="264160" y="335846"/>
            <a:ext cx="11785600" cy="5324535"/>
          </a:xfrm>
          <a:prstGeom prst="rect">
            <a:avLst/>
          </a:prstGeom>
          <a:noFill/>
        </p:spPr>
        <p:txBody>
          <a:bodyPr wrap="square">
            <a:spAutoFit/>
          </a:bodyPr>
          <a:lstStyle/>
          <a:p>
            <a:pPr algn="just"/>
            <a:r>
              <a:rPr lang="es-ES" sz="2000" b="1" dirty="0">
                <a:solidFill>
                  <a:srgbClr val="002060"/>
                </a:solidFill>
              </a:rPr>
              <a:t>INTRODUCCION.</a:t>
            </a:r>
          </a:p>
          <a:p>
            <a:pPr algn="just"/>
            <a:endParaRPr lang="es-ES" sz="2000" b="1" dirty="0">
              <a:solidFill>
                <a:srgbClr val="002060"/>
              </a:solidFill>
            </a:endParaRPr>
          </a:p>
          <a:p>
            <a:pPr algn="just"/>
            <a:r>
              <a:rPr lang="es-ES" sz="2000" dirty="0">
                <a:solidFill>
                  <a:srgbClr val="002060"/>
                </a:solidFill>
              </a:rPr>
              <a:t>Nuestra vida ESPIRITUAL a veces puede parecer la de un minusválido o con alguna lesión física permanente que no solo es una realidad sino que en algunos casos es el ente causante de todo un mundo de descalificación que se nos hace en nuestra mente al punto de paralizarnos en cuanto a pensar que un Dios tan Grande Santo y Poderoso pueda fijarse en nosotros tan lisiados moral y espiritualmente siendo pecadores. La historia narrada de hoy nos invita a levantarnos espiritualmente y aceptar la invitación del Rey.</a:t>
            </a:r>
            <a:r>
              <a:rPr lang="es-ES" sz="2000" b="1" dirty="0">
                <a:solidFill>
                  <a:srgbClr val="002060"/>
                </a:solidFill>
              </a:rPr>
              <a:t> </a:t>
            </a:r>
          </a:p>
          <a:p>
            <a:pPr algn="just"/>
            <a:endParaRPr lang="es-ES" sz="2000" b="1" dirty="0">
              <a:solidFill>
                <a:srgbClr val="002060"/>
              </a:solidFill>
            </a:endParaRPr>
          </a:p>
          <a:p>
            <a:pPr algn="just"/>
            <a:r>
              <a:rPr lang="es-ES" sz="2000" b="1" dirty="0">
                <a:solidFill>
                  <a:srgbClr val="002060"/>
                </a:solidFill>
              </a:rPr>
              <a:t>Desarrollo de la Historia Narrativa. (MARCO ESCENICO)</a:t>
            </a:r>
          </a:p>
          <a:p>
            <a:pPr algn="just"/>
            <a:endParaRPr lang="es-ES" sz="2000" dirty="0">
              <a:solidFill>
                <a:srgbClr val="002060"/>
              </a:solidFill>
            </a:endParaRPr>
          </a:p>
          <a:p>
            <a:pPr algn="just"/>
            <a:r>
              <a:rPr lang="es-ES" sz="2000" dirty="0">
                <a:solidFill>
                  <a:srgbClr val="002060"/>
                </a:solidFill>
              </a:rPr>
              <a:t>Al estar en paz de sus enemigos, David se acordó del Pacto que había hecho con su amigo Jonatán:</a:t>
            </a:r>
          </a:p>
          <a:p>
            <a:pPr algn="just"/>
            <a:r>
              <a:rPr lang="es-ES" sz="2000" dirty="0">
                <a:solidFill>
                  <a:srgbClr val="002060"/>
                </a:solidFill>
              </a:rPr>
              <a:t>(1° Samuel 20:14-17) Y si yo viviere, harás conmigo misericordia de Jehová, para que no muera, y no apartarás tu misericordia de mi casa para siempre. Cuando Jehová haya cortado uno por uno los enemigos de David de la tierra, no dejes que el nombre de Jonatán sea quitado de la casa de David. </a:t>
            </a:r>
            <a:r>
              <a:rPr lang="es-ES" sz="2000" dirty="0">
                <a:solidFill>
                  <a:srgbClr val="C00000"/>
                </a:solidFill>
              </a:rPr>
              <a:t>Así hizo Jonatán pacto con la casa de David, diciendo: Requiéralo Jehová de la mano de los enemigos de David. Y Jonatán hizo jurar a David otra vez, porque le amaba, pues le amaba como a sí mismo.</a:t>
            </a:r>
          </a:p>
        </p:txBody>
      </p:sp>
    </p:spTree>
    <p:extLst>
      <p:ext uri="{BB962C8B-B14F-4D97-AF65-F5344CB8AC3E}">
        <p14:creationId xmlns:p14="http://schemas.microsoft.com/office/powerpoint/2010/main" val="12075913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830DF4D7-7484-2599-0A0F-E12FC0E442D1}"/>
              </a:ext>
            </a:extLst>
          </p:cNvPr>
          <p:cNvSpPr txBox="1"/>
          <p:nvPr/>
        </p:nvSpPr>
        <p:spPr>
          <a:xfrm>
            <a:off x="284480" y="340142"/>
            <a:ext cx="11348720" cy="4893647"/>
          </a:xfrm>
          <a:prstGeom prst="rect">
            <a:avLst/>
          </a:prstGeom>
          <a:noFill/>
        </p:spPr>
        <p:txBody>
          <a:bodyPr wrap="square">
            <a:spAutoFit/>
          </a:bodyPr>
          <a:lstStyle/>
          <a:p>
            <a:r>
              <a:rPr lang="es-ES" sz="2400" b="1" dirty="0">
                <a:solidFill>
                  <a:srgbClr val="002060"/>
                </a:solidFill>
              </a:rPr>
              <a:t>(TRAMA)</a:t>
            </a:r>
          </a:p>
          <a:p>
            <a:endParaRPr lang="es-ES" sz="2400" b="1" dirty="0">
              <a:solidFill>
                <a:srgbClr val="002060"/>
              </a:solidFill>
            </a:endParaRPr>
          </a:p>
          <a:p>
            <a:pPr algn="just"/>
            <a:r>
              <a:rPr lang="es-ES" sz="2400" dirty="0">
                <a:solidFill>
                  <a:srgbClr val="002060"/>
                </a:solidFill>
              </a:rPr>
              <a:t>En ese momento, David se preguntó si había algún descendiente de Saúl a quien él pudiera bendecir, como parte de su promesa a Jonatán. (2 Samuel 9:1) Dijo David: ¿Ha quedado alguno de la casa de Saúl, a quien haga yo misericordia por amor de Jonatán?</a:t>
            </a:r>
          </a:p>
          <a:p>
            <a:pPr algn="just"/>
            <a:r>
              <a:rPr lang="es-ES" sz="2400" dirty="0">
                <a:solidFill>
                  <a:srgbClr val="002060"/>
                </a:solidFill>
              </a:rPr>
              <a:t>La forma más fácil de averiguar era a través de un siervo de confianza de la familia de Saúl, y así lo hizo…</a:t>
            </a:r>
          </a:p>
          <a:p>
            <a:pPr algn="just"/>
            <a:r>
              <a:rPr lang="es-ES" sz="2400" dirty="0">
                <a:solidFill>
                  <a:srgbClr val="002060"/>
                </a:solidFill>
              </a:rPr>
              <a:t>(2° Samuel 9:2-3) Y había un siervo de la casa de Saúl, que se llamaba </a:t>
            </a:r>
            <a:r>
              <a:rPr lang="es-ES" sz="2400" dirty="0" err="1">
                <a:solidFill>
                  <a:srgbClr val="002060"/>
                </a:solidFill>
              </a:rPr>
              <a:t>Siba</a:t>
            </a:r>
            <a:r>
              <a:rPr lang="es-ES" sz="2400" dirty="0">
                <a:solidFill>
                  <a:srgbClr val="002060"/>
                </a:solidFill>
              </a:rPr>
              <a:t>, al cual llamaron para que viniese a David. Y el rey le dijo: ¿Eres tú </a:t>
            </a:r>
            <a:r>
              <a:rPr lang="es-ES" sz="2400" dirty="0" err="1">
                <a:solidFill>
                  <a:srgbClr val="002060"/>
                </a:solidFill>
              </a:rPr>
              <a:t>Siba</a:t>
            </a:r>
            <a:r>
              <a:rPr lang="es-ES" sz="2400" dirty="0">
                <a:solidFill>
                  <a:srgbClr val="002060"/>
                </a:solidFill>
              </a:rPr>
              <a:t>? Y él respondió: Tu siervo. El rey le dijo: ¿No ha quedado nadie de la casa de Saúl, a quien haga yo misericordia de Dios? Y </a:t>
            </a:r>
            <a:r>
              <a:rPr lang="es-ES" sz="2400" dirty="0" err="1">
                <a:solidFill>
                  <a:srgbClr val="002060"/>
                </a:solidFill>
              </a:rPr>
              <a:t>Siba</a:t>
            </a:r>
            <a:r>
              <a:rPr lang="es-ES" sz="2400" dirty="0">
                <a:solidFill>
                  <a:srgbClr val="002060"/>
                </a:solidFill>
              </a:rPr>
              <a:t> respondió al rey: Aún ha quedado un hijo de Jonatán, lisiado de los pies. </a:t>
            </a:r>
            <a:r>
              <a:rPr lang="es-ES" sz="2400" dirty="0" err="1">
                <a:solidFill>
                  <a:srgbClr val="002060"/>
                </a:solidFill>
              </a:rPr>
              <a:t>Mefi-boset</a:t>
            </a:r>
            <a:r>
              <a:rPr lang="es-ES" sz="2400" dirty="0">
                <a:solidFill>
                  <a:srgbClr val="002060"/>
                </a:solidFill>
              </a:rPr>
              <a:t> Lisiado por una caída.</a:t>
            </a:r>
          </a:p>
        </p:txBody>
      </p:sp>
    </p:spTree>
    <p:extLst>
      <p:ext uri="{BB962C8B-B14F-4D97-AF65-F5344CB8AC3E}">
        <p14:creationId xmlns:p14="http://schemas.microsoft.com/office/powerpoint/2010/main" val="23981030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74423" y="532048"/>
            <a:ext cx="11643153" cy="5793904"/>
          </a:xfrm>
        </p:spPr>
        <p:txBody>
          <a:bodyPr>
            <a:normAutofit lnSpcReduction="10000"/>
          </a:bodyPr>
          <a:lstStyle/>
          <a:p>
            <a:pPr algn="just"/>
            <a:r>
              <a:rPr lang="es-CL" dirty="0">
                <a:solidFill>
                  <a:srgbClr val="002060"/>
                </a:solidFill>
              </a:rPr>
              <a:t>Luego de estar muchos años separado de Jonatán, era natural que David no supiera mucho de la familia de su amigo. Probablemente no había conocido a este hijo, ni sabía lo que le había pasado. Pero en el capítulo 4 (2° Samuel) se nos cuenta lo que le pasó al hijo de Jonatán:</a:t>
            </a:r>
          </a:p>
          <a:p>
            <a:pPr algn="just"/>
            <a:r>
              <a:rPr lang="es-CL" b="1" dirty="0">
                <a:solidFill>
                  <a:srgbClr val="002060"/>
                </a:solidFill>
              </a:rPr>
              <a:t>(2° Samuel 4:4) </a:t>
            </a:r>
            <a:r>
              <a:rPr lang="es-CL" dirty="0">
                <a:solidFill>
                  <a:srgbClr val="C00000"/>
                </a:solidFill>
              </a:rPr>
              <a:t>Y Jonatán hijo de Saúl tenía un hijo lisiado de los pies. Tenía cinco años de edad cuando llegó de </a:t>
            </a:r>
            <a:r>
              <a:rPr lang="es-CL" dirty="0" err="1">
                <a:solidFill>
                  <a:srgbClr val="C00000"/>
                </a:solidFill>
              </a:rPr>
              <a:t>Jezreel</a:t>
            </a:r>
            <a:r>
              <a:rPr lang="es-CL" dirty="0">
                <a:solidFill>
                  <a:srgbClr val="C00000"/>
                </a:solidFill>
              </a:rPr>
              <a:t> la noticia de la muerte de Saúl y de Jonatán, y su nodriza le tomó y huyó; y mientras iba huyendo apresuradamente, se le cayó el niño y quedó cojo. Su nombre era </a:t>
            </a:r>
            <a:r>
              <a:rPr lang="es-CL" dirty="0" err="1">
                <a:solidFill>
                  <a:srgbClr val="C00000"/>
                </a:solidFill>
              </a:rPr>
              <a:t>Mefi-boset</a:t>
            </a:r>
            <a:r>
              <a:rPr lang="es-CL" dirty="0">
                <a:solidFill>
                  <a:srgbClr val="C00000"/>
                </a:solidFill>
              </a:rPr>
              <a:t>.</a:t>
            </a:r>
            <a:endParaRPr lang="es-CL" dirty="0">
              <a:solidFill>
                <a:srgbClr val="002060"/>
              </a:solidFill>
            </a:endParaRPr>
          </a:p>
          <a:p>
            <a:pPr algn="just"/>
            <a:r>
              <a:rPr lang="es-CL" dirty="0">
                <a:solidFill>
                  <a:srgbClr val="002060"/>
                </a:solidFill>
              </a:rPr>
              <a:t>En el trágico día en que Jonatán murió, su hijo quedó no sólo huérfano sino también lisiado. </a:t>
            </a:r>
            <a:r>
              <a:rPr lang="es-CL" dirty="0" err="1">
                <a:solidFill>
                  <a:srgbClr val="002060"/>
                </a:solidFill>
              </a:rPr>
              <a:t>Mefi-boset</a:t>
            </a:r>
            <a:r>
              <a:rPr lang="es-CL" dirty="0">
                <a:solidFill>
                  <a:srgbClr val="002060"/>
                </a:solidFill>
              </a:rPr>
              <a:t> quedó a cargo de la nodriza, quien hizo lo que pudo para mantenerlo a salvo y con vida. </a:t>
            </a:r>
          </a:p>
          <a:p>
            <a:pPr algn="just"/>
            <a:r>
              <a:rPr lang="es-CL" dirty="0">
                <a:solidFill>
                  <a:srgbClr val="002060"/>
                </a:solidFill>
              </a:rPr>
              <a:t>Al enterarse sobre el hijo de Jonatán, David averiguó sobre su paradero. (2 Samuel 9:4) Entonces el rey le preguntó: ¿Dónde está? Y </a:t>
            </a:r>
            <a:r>
              <a:rPr lang="es-CL" dirty="0" err="1">
                <a:solidFill>
                  <a:srgbClr val="002060"/>
                </a:solidFill>
              </a:rPr>
              <a:t>Siba</a:t>
            </a:r>
            <a:r>
              <a:rPr lang="es-CL" dirty="0">
                <a:solidFill>
                  <a:srgbClr val="002060"/>
                </a:solidFill>
              </a:rPr>
              <a:t> respondió al rey: He aquí, está en casa de </a:t>
            </a:r>
            <a:r>
              <a:rPr lang="es-CL" dirty="0" err="1">
                <a:solidFill>
                  <a:srgbClr val="002060"/>
                </a:solidFill>
              </a:rPr>
              <a:t>Maquir</a:t>
            </a:r>
            <a:r>
              <a:rPr lang="es-CL" dirty="0">
                <a:solidFill>
                  <a:srgbClr val="002060"/>
                </a:solidFill>
              </a:rPr>
              <a:t> hijo de </a:t>
            </a:r>
            <a:r>
              <a:rPr lang="es-CL" dirty="0" err="1">
                <a:solidFill>
                  <a:srgbClr val="002060"/>
                </a:solidFill>
              </a:rPr>
              <a:t>Amiel</a:t>
            </a:r>
            <a:r>
              <a:rPr lang="es-CL" dirty="0">
                <a:solidFill>
                  <a:srgbClr val="002060"/>
                </a:solidFill>
              </a:rPr>
              <a:t>, en </a:t>
            </a:r>
            <a:r>
              <a:rPr lang="es-CL" dirty="0" err="1">
                <a:solidFill>
                  <a:srgbClr val="002060"/>
                </a:solidFill>
              </a:rPr>
              <a:t>Lodebar</a:t>
            </a:r>
            <a:r>
              <a:rPr lang="es-CL" dirty="0">
                <a:solidFill>
                  <a:srgbClr val="002060"/>
                </a:solidFill>
              </a:rPr>
              <a:t>.</a:t>
            </a:r>
          </a:p>
          <a:p>
            <a:endParaRPr lang="es-CL" dirty="0"/>
          </a:p>
        </p:txBody>
      </p:sp>
    </p:spTree>
    <p:extLst>
      <p:ext uri="{BB962C8B-B14F-4D97-AF65-F5344CB8AC3E}">
        <p14:creationId xmlns:p14="http://schemas.microsoft.com/office/powerpoint/2010/main" val="36571043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74808" y="846832"/>
            <a:ext cx="11494872" cy="5534412"/>
          </a:xfrm>
        </p:spPr>
        <p:txBody>
          <a:bodyPr>
            <a:normAutofit fontScale="92500" lnSpcReduction="20000"/>
          </a:bodyPr>
          <a:lstStyle/>
          <a:p>
            <a:pPr algn="just"/>
            <a:r>
              <a:rPr lang="es-CL" dirty="0">
                <a:solidFill>
                  <a:srgbClr val="002060"/>
                </a:solidFill>
              </a:rPr>
              <a:t>Cumpliendo la promesa hecha a Jonatán, David mandó a llamar a </a:t>
            </a:r>
            <a:r>
              <a:rPr lang="es-CL" dirty="0" err="1">
                <a:solidFill>
                  <a:srgbClr val="002060"/>
                </a:solidFill>
              </a:rPr>
              <a:t>Mefi-boset</a:t>
            </a:r>
            <a:r>
              <a:rPr lang="es-CL" dirty="0">
                <a:solidFill>
                  <a:srgbClr val="002060"/>
                </a:solidFill>
              </a:rPr>
              <a:t>.</a:t>
            </a:r>
          </a:p>
          <a:p>
            <a:pPr algn="just"/>
            <a:r>
              <a:rPr lang="es-CL" dirty="0">
                <a:solidFill>
                  <a:srgbClr val="002060"/>
                </a:solidFill>
              </a:rPr>
              <a:t>(2 Samuel 9:5-6) Entonces envió el rey David, y le trajo de la casa de </a:t>
            </a:r>
            <a:r>
              <a:rPr lang="es-CL" dirty="0" err="1">
                <a:solidFill>
                  <a:srgbClr val="002060"/>
                </a:solidFill>
              </a:rPr>
              <a:t>Maquir</a:t>
            </a:r>
            <a:r>
              <a:rPr lang="es-CL" dirty="0">
                <a:solidFill>
                  <a:srgbClr val="002060"/>
                </a:solidFill>
              </a:rPr>
              <a:t> hijo de </a:t>
            </a:r>
            <a:r>
              <a:rPr lang="es-CL" dirty="0" err="1">
                <a:solidFill>
                  <a:srgbClr val="002060"/>
                </a:solidFill>
              </a:rPr>
              <a:t>Amiel</a:t>
            </a:r>
            <a:r>
              <a:rPr lang="es-CL" dirty="0">
                <a:solidFill>
                  <a:srgbClr val="002060"/>
                </a:solidFill>
              </a:rPr>
              <a:t>, de </a:t>
            </a:r>
            <a:r>
              <a:rPr lang="es-CL" dirty="0" err="1">
                <a:solidFill>
                  <a:srgbClr val="002060"/>
                </a:solidFill>
              </a:rPr>
              <a:t>Lodebar</a:t>
            </a:r>
            <a:r>
              <a:rPr lang="es-CL" dirty="0">
                <a:solidFill>
                  <a:srgbClr val="002060"/>
                </a:solidFill>
              </a:rPr>
              <a:t>. Y vino </a:t>
            </a:r>
            <a:r>
              <a:rPr lang="es-CL" dirty="0" err="1">
                <a:solidFill>
                  <a:srgbClr val="002060"/>
                </a:solidFill>
              </a:rPr>
              <a:t>Mefi-boset</a:t>
            </a:r>
            <a:r>
              <a:rPr lang="es-CL" dirty="0">
                <a:solidFill>
                  <a:srgbClr val="002060"/>
                </a:solidFill>
              </a:rPr>
              <a:t>, hijo de Jonatán hijo de Saúl, a David, y se postró sobre su rostro e hizo reverencia. Y dijo David: </a:t>
            </a:r>
            <a:r>
              <a:rPr lang="es-CL" dirty="0" err="1">
                <a:solidFill>
                  <a:srgbClr val="002060"/>
                </a:solidFill>
              </a:rPr>
              <a:t>Mefi-boset</a:t>
            </a:r>
            <a:r>
              <a:rPr lang="es-CL" dirty="0">
                <a:solidFill>
                  <a:srgbClr val="002060"/>
                </a:solidFill>
              </a:rPr>
              <a:t>. Y él respondió: He aquí tu siervo.</a:t>
            </a:r>
          </a:p>
          <a:p>
            <a:pPr algn="just"/>
            <a:r>
              <a:rPr lang="es-CL" dirty="0">
                <a:solidFill>
                  <a:srgbClr val="002060"/>
                </a:solidFill>
              </a:rPr>
              <a:t>Dado el antagonismo entre la Casa de Saúl y David durante años, era de esperarse que </a:t>
            </a:r>
            <a:r>
              <a:rPr lang="es-CL" dirty="0" err="1">
                <a:solidFill>
                  <a:srgbClr val="002060"/>
                </a:solidFill>
              </a:rPr>
              <a:t>Mefi-boset</a:t>
            </a:r>
            <a:r>
              <a:rPr lang="es-CL" dirty="0">
                <a:solidFill>
                  <a:srgbClr val="002060"/>
                </a:solidFill>
              </a:rPr>
              <a:t> se hubiera presentado con miedo ante el rey. Pero David lo calmó diciéndole que quería bendecirlo.</a:t>
            </a:r>
          </a:p>
          <a:p>
            <a:pPr algn="just"/>
            <a:r>
              <a:rPr lang="es-CL" dirty="0">
                <a:solidFill>
                  <a:srgbClr val="002060"/>
                </a:solidFill>
              </a:rPr>
              <a:t>(2 Samuel 9:7) Y le dijo David: No tengas temor, porque yo a la verdad haré contigo misericordia por amor de Jonatán tu padre, y te devolveré todas las tierras de Saúl tu padre; y tú comerás siempre a mi mesa.</a:t>
            </a:r>
          </a:p>
          <a:p>
            <a:pPr algn="just"/>
            <a:r>
              <a:rPr lang="es-CL" dirty="0">
                <a:solidFill>
                  <a:srgbClr val="002060"/>
                </a:solidFill>
              </a:rPr>
              <a:t>Después de la muerte de su padre, </a:t>
            </a:r>
            <a:r>
              <a:rPr lang="es-CL" dirty="0" err="1">
                <a:solidFill>
                  <a:srgbClr val="002060"/>
                </a:solidFill>
              </a:rPr>
              <a:t>Mefi-boset</a:t>
            </a:r>
            <a:r>
              <a:rPr lang="es-CL" dirty="0">
                <a:solidFill>
                  <a:srgbClr val="002060"/>
                </a:solidFill>
              </a:rPr>
              <a:t> quedó desposeído. Pero David decidió entregarle todas las propiedades que le hubieran quedado como herencia de su abuelo y su padre. No sólo eso, sino que prácticamente lo adoptó, invitándole a disfrutar de la mesa del rey, como si fuera uno de sus hijos.</a:t>
            </a:r>
          </a:p>
        </p:txBody>
      </p:sp>
    </p:spTree>
    <p:extLst>
      <p:ext uri="{BB962C8B-B14F-4D97-AF65-F5344CB8AC3E}">
        <p14:creationId xmlns:p14="http://schemas.microsoft.com/office/powerpoint/2010/main" val="47892069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8120" y="322093"/>
            <a:ext cx="11795759" cy="5922963"/>
          </a:xfrm>
        </p:spPr>
        <p:txBody>
          <a:bodyPr>
            <a:normAutofit fontScale="70000" lnSpcReduction="20000"/>
          </a:bodyPr>
          <a:lstStyle/>
          <a:p>
            <a:pPr algn="just"/>
            <a:r>
              <a:rPr lang="es-CL" dirty="0">
                <a:solidFill>
                  <a:srgbClr val="002060"/>
                </a:solidFill>
              </a:rPr>
              <a:t>Ante tal gesto de bondad, </a:t>
            </a:r>
            <a:r>
              <a:rPr lang="es-CL" dirty="0" err="1">
                <a:solidFill>
                  <a:srgbClr val="002060"/>
                </a:solidFill>
              </a:rPr>
              <a:t>Mefi-boset</a:t>
            </a:r>
            <a:r>
              <a:rPr lang="es-CL" dirty="0">
                <a:solidFill>
                  <a:srgbClr val="002060"/>
                </a:solidFill>
              </a:rPr>
              <a:t> se sintió abrumado. (CLIMAX)</a:t>
            </a:r>
          </a:p>
          <a:p>
            <a:pPr algn="just"/>
            <a:r>
              <a:rPr lang="es-CL" dirty="0">
                <a:solidFill>
                  <a:srgbClr val="C00000"/>
                </a:solidFill>
              </a:rPr>
              <a:t>(2 Samuel 9:8) Y él inclinándose, dijo: ¿Quién es tu siervo, para que mires a un perro muerto como yo?</a:t>
            </a:r>
            <a:endParaRPr lang="es-CL" dirty="0">
              <a:solidFill>
                <a:srgbClr val="002060"/>
              </a:solidFill>
            </a:endParaRPr>
          </a:p>
          <a:p>
            <a:pPr algn="just"/>
            <a:r>
              <a:rPr lang="es-CL" dirty="0">
                <a:solidFill>
                  <a:srgbClr val="002060"/>
                </a:solidFill>
              </a:rPr>
              <a:t>Tomando en consideración la discapacidad de </a:t>
            </a:r>
            <a:r>
              <a:rPr lang="es-CL" dirty="0" err="1">
                <a:solidFill>
                  <a:srgbClr val="002060"/>
                </a:solidFill>
              </a:rPr>
              <a:t>Mefi-boset</a:t>
            </a:r>
            <a:r>
              <a:rPr lang="es-CL" dirty="0">
                <a:solidFill>
                  <a:srgbClr val="002060"/>
                </a:solidFill>
              </a:rPr>
              <a:t>, David asignó a </a:t>
            </a:r>
            <a:r>
              <a:rPr lang="es-CL" dirty="0" err="1">
                <a:solidFill>
                  <a:srgbClr val="002060"/>
                </a:solidFill>
              </a:rPr>
              <a:t>Siba</a:t>
            </a:r>
            <a:r>
              <a:rPr lang="es-CL" dirty="0">
                <a:solidFill>
                  <a:srgbClr val="002060"/>
                </a:solidFill>
              </a:rPr>
              <a:t>, el antiguo siervo de Saúl, con la encomienda de servir al hijo de Jonatán, para cuidar sus propiedades.</a:t>
            </a:r>
          </a:p>
          <a:p>
            <a:pPr marL="0" indent="0" algn="just">
              <a:buNone/>
            </a:pPr>
            <a:endParaRPr lang="es-CL" dirty="0">
              <a:solidFill>
                <a:srgbClr val="002060"/>
              </a:solidFill>
            </a:endParaRPr>
          </a:p>
          <a:p>
            <a:pPr marL="0" indent="0" algn="just">
              <a:buNone/>
            </a:pPr>
            <a:r>
              <a:rPr lang="es-CL" sz="3400" b="1" dirty="0">
                <a:solidFill>
                  <a:srgbClr val="002060"/>
                </a:solidFill>
              </a:rPr>
              <a:t>(DESENLACE)</a:t>
            </a:r>
          </a:p>
          <a:p>
            <a:pPr algn="just"/>
            <a:r>
              <a:rPr lang="es-CL" dirty="0">
                <a:solidFill>
                  <a:srgbClr val="002060"/>
                </a:solidFill>
              </a:rPr>
              <a:t>(2 Samuel 9:9-12) Entonces el rey llamó a </a:t>
            </a:r>
            <a:r>
              <a:rPr lang="es-CL" dirty="0" err="1">
                <a:solidFill>
                  <a:srgbClr val="002060"/>
                </a:solidFill>
              </a:rPr>
              <a:t>Siba</a:t>
            </a:r>
            <a:r>
              <a:rPr lang="es-CL" dirty="0">
                <a:solidFill>
                  <a:srgbClr val="002060"/>
                </a:solidFill>
              </a:rPr>
              <a:t> siervo de Saúl, y le dijo: Todo lo que fue de Saúl y de toda su casa, yo lo he dado al hijo de tu señor. Tú, pues, le labrarás las tierras, tú con tus hijos y tus siervos, y almacenarás los frutos, para que el hijo de tu señor tenga pan para comer; pero </a:t>
            </a:r>
            <a:r>
              <a:rPr lang="es-CL" dirty="0" err="1">
                <a:solidFill>
                  <a:srgbClr val="002060"/>
                </a:solidFill>
              </a:rPr>
              <a:t>Mefi-boset</a:t>
            </a:r>
            <a:r>
              <a:rPr lang="es-CL" dirty="0">
                <a:solidFill>
                  <a:srgbClr val="002060"/>
                </a:solidFill>
              </a:rPr>
              <a:t> </a:t>
            </a:r>
            <a:r>
              <a:rPr lang="es-CL" b="1" dirty="0">
                <a:solidFill>
                  <a:srgbClr val="C00000"/>
                </a:solidFill>
              </a:rPr>
              <a:t>el hijo de tu señor comerá siempre a mi mesa. </a:t>
            </a:r>
            <a:r>
              <a:rPr lang="es-CL" dirty="0">
                <a:solidFill>
                  <a:srgbClr val="002060"/>
                </a:solidFill>
              </a:rPr>
              <a:t>Y tenía </a:t>
            </a:r>
            <a:r>
              <a:rPr lang="es-CL" dirty="0" err="1">
                <a:solidFill>
                  <a:srgbClr val="002060"/>
                </a:solidFill>
              </a:rPr>
              <a:t>Siba</a:t>
            </a:r>
            <a:r>
              <a:rPr lang="es-CL" dirty="0">
                <a:solidFill>
                  <a:srgbClr val="002060"/>
                </a:solidFill>
              </a:rPr>
              <a:t> quince hijos y veinte siervos. Y respondió </a:t>
            </a:r>
            <a:r>
              <a:rPr lang="es-CL" dirty="0" err="1">
                <a:solidFill>
                  <a:srgbClr val="002060"/>
                </a:solidFill>
              </a:rPr>
              <a:t>Siba</a:t>
            </a:r>
            <a:r>
              <a:rPr lang="es-CL" dirty="0">
                <a:solidFill>
                  <a:srgbClr val="002060"/>
                </a:solidFill>
              </a:rPr>
              <a:t> al rey: Conforme a todo lo que ha mandado mi señor el rey a su siervo, así lo hará tu siervo. </a:t>
            </a:r>
            <a:r>
              <a:rPr lang="es-CL" dirty="0" err="1">
                <a:solidFill>
                  <a:srgbClr val="C00000"/>
                </a:solidFill>
              </a:rPr>
              <a:t>Mefi-boset</a:t>
            </a:r>
            <a:r>
              <a:rPr lang="es-CL" dirty="0">
                <a:solidFill>
                  <a:srgbClr val="C00000"/>
                </a:solidFill>
              </a:rPr>
              <a:t>, dijo el rey, comerá a mi mesa, como uno de los hijos del rey. Y tenía </a:t>
            </a:r>
            <a:r>
              <a:rPr lang="es-CL" dirty="0" err="1">
                <a:solidFill>
                  <a:srgbClr val="C00000"/>
                </a:solidFill>
              </a:rPr>
              <a:t>Mefi-boset</a:t>
            </a:r>
            <a:r>
              <a:rPr lang="es-CL" dirty="0">
                <a:solidFill>
                  <a:srgbClr val="C00000"/>
                </a:solidFill>
              </a:rPr>
              <a:t> un hijo pequeño, que se llamaba </a:t>
            </a:r>
            <a:r>
              <a:rPr lang="es-CL" dirty="0" err="1">
                <a:solidFill>
                  <a:srgbClr val="C00000"/>
                </a:solidFill>
              </a:rPr>
              <a:t>Micaía</a:t>
            </a:r>
            <a:r>
              <a:rPr lang="es-CL" dirty="0">
                <a:solidFill>
                  <a:srgbClr val="C00000"/>
                </a:solidFill>
              </a:rPr>
              <a:t>. Y toda la familia de la casa de </a:t>
            </a:r>
            <a:r>
              <a:rPr lang="es-CL" dirty="0" err="1">
                <a:solidFill>
                  <a:srgbClr val="C00000"/>
                </a:solidFill>
              </a:rPr>
              <a:t>Siba</a:t>
            </a:r>
            <a:r>
              <a:rPr lang="es-CL" dirty="0">
                <a:solidFill>
                  <a:srgbClr val="C00000"/>
                </a:solidFill>
              </a:rPr>
              <a:t> eran siervos de </a:t>
            </a:r>
            <a:r>
              <a:rPr lang="es-CL" dirty="0" err="1">
                <a:solidFill>
                  <a:srgbClr val="C00000"/>
                </a:solidFill>
              </a:rPr>
              <a:t>Mefi-boset</a:t>
            </a:r>
            <a:r>
              <a:rPr lang="es-CL" dirty="0">
                <a:solidFill>
                  <a:srgbClr val="C00000"/>
                </a:solidFill>
              </a:rPr>
              <a:t>.</a:t>
            </a:r>
          </a:p>
          <a:p>
            <a:pPr algn="just"/>
            <a:r>
              <a:rPr lang="es-CL" dirty="0">
                <a:solidFill>
                  <a:srgbClr val="002060"/>
                </a:solidFill>
              </a:rPr>
              <a:t>De esta manera, David cumplió su promesa a Jonatán de mostrar misericordia a sus hijos.</a:t>
            </a:r>
          </a:p>
          <a:p>
            <a:pPr algn="just"/>
            <a:r>
              <a:rPr lang="es-CL" dirty="0">
                <a:solidFill>
                  <a:srgbClr val="002060"/>
                </a:solidFill>
              </a:rPr>
              <a:t>(2 Samuel 9:13) Y moraba </a:t>
            </a:r>
            <a:r>
              <a:rPr lang="es-CL" dirty="0" err="1">
                <a:solidFill>
                  <a:srgbClr val="002060"/>
                </a:solidFill>
              </a:rPr>
              <a:t>Mefi-boset</a:t>
            </a:r>
            <a:r>
              <a:rPr lang="es-CL" dirty="0">
                <a:solidFill>
                  <a:srgbClr val="002060"/>
                </a:solidFill>
              </a:rPr>
              <a:t> en Jerusalén, porque comía siempre a la mesa del rey; y estaba lisiado de ambos pies.</a:t>
            </a:r>
          </a:p>
          <a:p>
            <a:pPr marL="0" indent="0" algn="just">
              <a:buNone/>
            </a:pPr>
            <a:endParaRPr lang="es-CL" dirty="0">
              <a:solidFill>
                <a:srgbClr val="002060"/>
              </a:solidFill>
            </a:endParaRPr>
          </a:p>
          <a:p>
            <a:pPr marL="0" indent="0" algn="just">
              <a:buNone/>
            </a:pPr>
            <a:r>
              <a:rPr lang="es-CL" b="1" dirty="0">
                <a:solidFill>
                  <a:srgbClr val="002060"/>
                </a:solidFill>
              </a:rPr>
              <a:t>CONCLUSIÓN</a:t>
            </a:r>
          </a:p>
          <a:p>
            <a:pPr algn="just"/>
            <a:r>
              <a:rPr lang="es-CL" dirty="0" err="1">
                <a:solidFill>
                  <a:srgbClr val="002060"/>
                </a:solidFill>
              </a:rPr>
              <a:t>Mefi-boset</a:t>
            </a:r>
            <a:r>
              <a:rPr lang="es-CL" dirty="0">
                <a:solidFill>
                  <a:srgbClr val="002060"/>
                </a:solidFill>
              </a:rPr>
              <a:t> significa “disipador de vergüenza”. Sin embargo, la vergüenza había definido su vida, tanto por el hecho de tener sus piernas paralizadas, como por ser el nieto de un rey muerto y deshonrado, y vivir de incógnito por temor a las represalias.</a:t>
            </a:r>
          </a:p>
        </p:txBody>
      </p:sp>
    </p:spTree>
    <p:extLst>
      <p:ext uri="{BB962C8B-B14F-4D97-AF65-F5344CB8AC3E}">
        <p14:creationId xmlns:p14="http://schemas.microsoft.com/office/powerpoint/2010/main" val="145329521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5202" y="676613"/>
            <a:ext cx="11655717" cy="5821363"/>
          </a:xfrm>
        </p:spPr>
        <p:txBody>
          <a:bodyPr>
            <a:normAutofit fontScale="92500" lnSpcReduction="20000"/>
          </a:bodyPr>
          <a:lstStyle/>
          <a:p>
            <a:pPr algn="just"/>
            <a:r>
              <a:rPr lang="es-CL" dirty="0">
                <a:solidFill>
                  <a:srgbClr val="002060"/>
                </a:solidFill>
              </a:rPr>
              <a:t>En 2 Samuel 9.8, </a:t>
            </a:r>
            <a:r>
              <a:rPr lang="es-CL" dirty="0" err="1">
                <a:solidFill>
                  <a:srgbClr val="002060"/>
                </a:solidFill>
              </a:rPr>
              <a:t>Mefi-boset</a:t>
            </a:r>
            <a:r>
              <a:rPr lang="es-CL" dirty="0">
                <a:solidFill>
                  <a:srgbClr val="002060"/>
                </a:solidFill>
              </a:rPr>
              <a:t> se autodenomina “un perro muerto”, lo que dice mucho acerca de su vergüenza. Y usted, ¿alguna vez ha usado un lenguaje despectivo para describirse? Si es así, ¿siente que tiene razón debido a sus pecados del pasado? Al considerar el mandamiento de amar a los demás como nos amamos a nosotros mismos, ¿de qué forma afecta la manera en que trata a los demás?</a:t>
            </a:r>
          </a:p>
          <a:p>
            <a:pPr algn="just"/>
            <a:r>
              <a:rPr lang="es-CL" dirty="0" err="1">
                <a:solidFill>
                  <a:srgbClr val="002060"/>
                </a:solidFill>
              </a:rPr>
              <a:t>Mefi-boset</a:t>
            </a:r>
            <a:r>
              <a:rPr lang="es-CL" dirty="0">
                <a:solidFill>
                  <a:srgbClr val="002060"/>
                </a:solidFill>
              </a:rPr>
              <a:t> no tenía razón alguna para pensar que alguna vez le sería devuelta su herencia, y mucho menos por David quien además lo invitó a comer todos los días del resto de su vida a su mesa. Mientras piensa en el giro de la trama que le espera a </a:t>
            </a:r>
            <a:r>
              <a:rPr lang="es-CL" dirty="0" err="1">
                <a:solidFill>
                  <a:srgbClr val="002060"/>
                </a:solidFill>
              </a:rPr>
              <a:t>Mefi-boset</a:t>
            </a:r>
            <a:r>
              <a:rPr lang="es-CL" dirty="0">
                <a:solidFill>
                  <a:srgbClr val="002060"/>
                </a:solidFill>
              </a:rPr>
              <a:t> en el palacio, ¿cómo cambia su perspectiva con respecto a los problemas que tiene?</a:t>
            </a:r>
          </a:p>
          <a:p>
            <a:pPr algn="just"/>
            <a:r>
              <a:rPr lang="es-CL" dirty="0">
                <a:solidFill>
                  <a:srgbClr val="002060"/>
                </a:solidFill>
              </a:rPr>
              <a:t>Todos sentimos algún tipo de vergüenza. Pero, ¿y si en vez de ocultar nuestra humillación, la llevamos a la presencia del Rey? Sacar a la luz lo que sentimos que nos hace indignos, puede parecer aterrador, pero la misericordia de Dios destruye nuestros temores, restaurándonos a un lugar de honor. Él ha servido una mesa y le ha extendido a usted una invitación. ¿Es lo suficientemente valiente como para tomar su asiento?. </a:t>
            </a:r>
            <a:r>
              <a:rPr lang="es-CL" dirty="0">
                <a:solidFill>
                  <a:srgbClr val="C00000"/>
                </a:solidFill>
              </a:rPr>
              <a:t>VAYA A LA MESA DE DIOS EL REY LE ESTA INVITANDO!!!</a:t>
            </a:r>
          </a:p>
        </p:txBody>
      </p:sp>
    </p:spTree>
    <p:extLst>
      <p:ext uri="{BB962C8B-B14F-4D97-AF65-F5344CB8AC3E}">
        <p14:creationId xmlns:p14="http://schemas.microsoft.com/office/powerpoint/2010/main" val="21427077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887BC05C-9DD2-46AD-83DF-9FE1745236C9}"/>
              </a:ext>
            </a:extLst>
          </p:cNvPr>
          <p:cNvSpPr txBox="1"/>
          <p:nvPr/>
        </p:nvSpPr>
        <p:spPr>
          <a:xfrm>
            <a:off x="3124199" y="445483"/>
            <a:ext cx="5776609" cy="1077218"/>
          </a:xfrm>
          <a:prstGeom prst="rect">
            <a:avLst/>
          </a:prstGeom>
          <a:noFill/>
        </p:spPr>
        <p:txBody>
          <a:bodyPr wrap="square" rtlCol="0">
            <a:spAutoFit/>
          </a:bodyPr>
          <a:lstStyle/>
          <a:p>
            <a:pPr algn="ctr"/>
            <a:r>
              <a:rPr lang="es-CL" sz="3200" b="1" dirty="0"/>
              <a:t>EJERCICIO PRÁCTICO N° 2</a:t>
            </a:r>
          </a:p>
          <a:p>
            <a:pPr algn="ctr"/>
            <a:r>
              <a:rPr lang="es-CL" sz="3200" b="1" dirty="0"/>
              <a:t>TIPO DE SERMÓN </a:t>
            </a:r>
          </a:p>
        </p:txBody>
      </p:sp>
      <p:sp>
        <p:nvSpPr>
          <p:cNvPr id="3" name="CuadroTexto 2">
            <a:extLst>
              <a:ext uri="{FF2B5EF4-FFF2-40B4-BE49-F238E27FC236}">
                <a16:creationId xmlns:a16="http://schemas.microsoft.com/office/drawing/2014/main" id="{2FAF3BF1-4F0F-7F5D-5B5B-E794B743DDE4}"/>
              </a:ext>
            </a:extLst>
          </p:cNvPr>
          <p:cNvSpPr txBox="1"/>
          <p:nvPr/>
        </p:nvSpPr>
        <p:spPr>
          <a:xfrm>
            <a:off x="458820" y="2380644"/>
            <a:ext cx="5776609" cy="2954655"/>
          </a:xfrm>
          <a:prstGeom prst="rect">
            <a:avLst/>
          </a:prstGeom>
          <a:noFill/>
        </p:spPr>
        <p:txBody>
          <a:bodyPr wrap="square" rtlCol="0">
            <a:spAutoFit/>
          </a:bodyPr>
          <a:lstStyle/>
          <a:p>
            <a:pPr marL="342900" indent="-342900" algn="just">
              <a:buAutoNum type="arabicPeriod"/>
            </a:pPr>
            <a:r>
              <a:rPr lang="es-CL" sz="2400" dirty="0"/>
              <a:t>ELIJA UN TEXTO BÍBLICO</a:t>
            </a:r>
          </a:p>
          <a:p>
            <a:pPr marL="342900" indent="-342900" algn="just">
              <a:buAutoNum type="arabicPeriod"/>
            </a:pPr>
            <a:r>
              <a:rPr lang="es-CL" sz="2400" dirty="0"/>
              <a:t>SELECCIONE UN TIPO DE SERMÓN Y DESCRIBA CÓMO LO DESARROLLARÍA. </a:t>
            </a:r>
          </a:p>
          <a:p>
            <a:pPr marL="342900" indent="-342900" algn="just">
              <a:buAutoNum type="arabicPeriod"/>
            </a:pPr>
            <a:endParaRPr lang="es-CL" sz="2400" dirty="0"/>
          </a:p>
          <a:p>
            <a:pPr marL="342900" indent="-342900" algn="just">
              <a:buAutoNum type="arabicPeriod"/>
            </a:pPr>
            <a:endParaRPr lang="es-CL" sz="2400" dirty="0"/>
          </a:p>
          <a:p>
            <a:pPr algn="just"/>
            <a:r>
              <a:rPr lang="es-CL" sz="2400" b="1" dirty="0"/>
              <a:t>Tiempo para el desarrollo de la actividad: 10 minutos. </a:t>
            </a:r>
          </a:p>
          <a:p>
            <a:pPr algn="just"/>
            <a:endParaRPr lang="es-CL" dirty="0"/>
          </a:p>
        </p:txBody>
      </p:sp>
      <p:sp>
        <p:nvSpPr>
          <p:cNvPr id="4" name="3 Marcador de texto">
            <a:extLst>
              <a:ext uri="{FF2B5EF4-FFF2-40B4-BE49-F238E27FC236}">
                <a16:creationId xmlns:a16="http://schemas.microsoft.com/office/drawing/2014/main" id="{771D5897-B1B1-DD67-41FA-2D9CE151B864}"/>
              </a:ext>
            </a:extLst>
          </p:cNvPr>
          <p:cNvSpPr>
            <a:spLocks noGrp="1"/>
          </p:cNvSpPr>
          <p:nvPr>
            <p:ph type="body" sz="half" idx="2"/>
          </p:nvPr>
        </p:nvSpPr>
        <p:spPr>
          <a:xfrm>
            <a:off x="6992567" y="2380644"/>
            <a:ext cx="4818435" cy="2811293"/>
          </a:xfrm>
          <a:solidFill>
            <a:schemeClr val="accent2">
              <a:lumMod val="20000"/>
              <a:lumOff val="80000"/>
            </a:schemeClr>
          </a:solidFill>
        </p:spPr>
        <p:txBody>
          <a:bodyPr>
            <a:normAutofit fontScale="77500" lnSpcReduction="20000"/>
          </a:bodyPr>
          <a:lstStyle/>
          <a:p>
            <a:pPr algn="just"/>
            <a:endParaRPr lang="es-CL" sz="3100" b="1" dirty="0">
              <a:solidFill>
                <a:srgbClr val="FF0000"/>
              </a:solidFill>
            </a:endParaRPr>
          </a:p>
          <a:p>
            <a:pPr algn="just"/>
            <a:r>
              <a:rPr lang="es-CL" sz="3100" b="1" dirty="0">
                <a:solidFill>
                  <a:srgbClr val="FF0000"/>
                </a:solidFill>
              </a:rPr>
              <a:t>TEXTUAL</a:t>
            </a:r>
            <a:r>
              <a:rPr lang="es-CL" sz="3100" dirty="0">
                <a:solidFill>
                  <a:srgbClr val="002060"/>
                </a:solidFill>
              </a:rPr>
              <a:t>, el que se limita a exponer y explicar un texto bíblico.</a:t>
            </a:r>
          </a:p>
          <a:p>
            <a:pPr algn="just"/>
            <a:r>
              <a:rPr lang="es-CL" sz="3100" b="1" dirty="0">
                <a:solidFill>
                  <a:srgbClr val="FF0000"/>
                </a:solidFill>
              </a:rPr>
              <a:t>TEMÁTICO, </a:t>
            </a:r>
            <a:r>
              <a:rPr lang="es-CL" sz="3100" dirty="0">
                <a:solidFill>
                  <a:srgbClr val="002060"/>
                </a:solidFill>
              </a:rPr>
              <a:t>el que se basa sobre un tema o asunto.</a:t>
            </a:r>
          </a:p>
          <a:p>
            <a:pPr algn="just"/>
            <a:r>
              <a:rPr lang="es-CL" sz="3100" b="1" dirty="0">
                <a:solidFill>
                  <a:srgbClr val="FF0000"/>
                </a:solidFill>
              </a:rPr>
              <a:t>EXPOSITIVO</a:t>
            </a:r>
            <a:r>
              <a:rPr lang="es-CL" sz="3100" dirty="0">
                <a:solidFill>
                  <a:srgbClr val="002060"/>
                </a:solidFill>
              </a:rPr>
              <a:t>, es el que comenta un pasaje bíblico, narración o parábola de la Sagrada Escritura.</a:t>
            </a:r>
          </a:p>
          <a:p>
            <a:pPr algn="just"/>
            <a:endParaRPr lang="es-ES" sz="2600" dirty="0">
              <a:solidFill>
                <a:srgbClr val="002060"/>
              </a:solidFill>
            </a:endParaRPr>
          </a:p>
          <a:p>
            <a:pPr algn="just"/>
            <a:endParaRPr lang="es-CL" sz="2000" b="1" dirty="0">
              <a:solidFill>
                <a:srgbClr val="002060"/>
              </a:solidFill>
            </a:endParaRPr>
          </a:p>
          <a:p>
            <a:endParaRPr lang="es-CL" dirty="0"/>
          </a:p>
        </p:txBody>
      </p:sp>
    </p:spTree>
    <p:extLst>
      <p:ext uri="{BB962C8B-B14F-4D97-AF65-F5344CB8AC3E}">
        <p14:creationId xmlns:p14="http://schemas.microsoft.com/office/powerpoint/2010/main" val="173209242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0BA844B-1520-80FE-6E7F-394391049872}"/>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4600"/>
              <a:t>LA ENTREGA DE LA PREDICACIÓN</a:t>
            </a:r>
          </a:p>
        </p:txBody>
      </p:sp>
      <p:sp>
        <p:nvSpPr>
          <p:cNvPr id="11"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Marcador de contenido 3">
            <a:extLst>
              <a:ext uri="{FF2B5EF4-FFF2-40B4-BE49-F238E27FC236}">
                <a16:creationId xmlns:a16="http://schemas.microsoft.com/office/drawing/2014/main" id="{5E00FC62-6470-079F-AC48-B89E9C703529}"/>
              </a:ext>
            </a:extLst>
          </p:cNvPr>
          <p:cNvPicPr>
            <a:picLocks noGrp="1" noChangeAspect="1"/>
          </p:cNvPicPr>
          <p:nvPr>
            <p:ph idx="1"/>
          </p:nvPr>
        </p:nvPicPr>
        <p:blipFill rotWithShape="1">
          <a:blip r:embed="rId2"/>
          <a:srcRect t="302" r="-1" b="-1"/>
          <a:stretch/>
        </p:blipFill>
        <p:spPr>
          <a:xfrm>
            <a:off x="5514690" y="456057"/>
            <a:ext cx="6323077" cy="6303971"/>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66057241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80601" y="308096"/>
            <a:ext cx="11630797" cy="5929828"/>
          </a:xfrm>
        </p:spPr>
        <p:txBody>
          <a:bodyPr>
            <a:normAutofit/>
          </a:bodyPr>
          <a:lstStyle/>
          <a:p>
            <a:pPr marL="0" indent="0" algn="just">
              <a:buNone/>
            </a:pPr>
            <a:r>
              <a:rPr lang="es-CL" b="1" dirty="0">
                <a:solidFill>
                  <a:srgbClr val="002060"/>
                </a:solidFill>
              </a:rPr>
              <a:t>LA ENTREGA DEL SERMON</a:t>
            </a:r>
          </a:p>
          <a:p>
            <a:pPr algn="just"/>
            <a:r>
              <a:rPr lang="es-CL" dirty="0">
                <a:solidFill>
                  <a:srgbClr val="002060"/>
                </a:solidFill>
              </a:rPr>
              <a:t>La construcción del sermón con su plan es muy importante en la tarea de la predicación. Pero un plan requiere varios mecanismos de comunicación para ser efectivo. Sobre este particular se sugiere tres consejos al predicador como responsabilidad homilética: </a:t>
            </a:r>
          </a:p>
          <a:p>
            <a:pPr algn="just"/>
            <a:r>
              <a:rPr lang="es-CL" dirty="0">
                <a:solidFill>
                  <a:srgbClr val="002060"/>
                </a:solidFill>
              </a:rPr>
              <a:t>“(1) No debe llegar al púlpito sin haberse preparado física, emocionalmente y espiritualmente. </a:t>
            </a:r>
          </a:p>
          <a:p>
            <a:pPr algn="just"/>
            <a:r>
              <a:rPr lang="es-CL" dirty="0">
                <a:solidFill>
                  <a:srgbClr val="002060"/>
                </a:solidFill>
              </a:rPr>
              <a:t>(2) No debe llegar al púlpito sin haber estado en contacto previo con Dios. </a:t>
            </a:r>
          </a:p>
          <a:p>
            <a:pPr algn="just"/>
            <a:r>
              <a:rPr lang="es-CL" dirty="0">
                <a:solidFill>
                  <a:srgbClr val="002060"/>
                </a:solidFill>
              </a:rPr>
              <a:t>(3) No debe llegar al púlpito sin antes haber pensado bien lo que ha de decir, a quién lo ha de decir y cómo lo ha de decir”.</a:t>
            </a:r>
          </a:p>
        </p:txBody>
      </p:sp>
    </p:spTree>
    <p:extLst>
      <p:ext uri="{BB962C8B-B14F-4D97-AF65-F5344CB8AC3E}">
        <p14:creationId xmlns:p14="http://schemas.microsoft.com/office/powerpoint/2010/main" val="135419666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42901" y="457200"/>
            <a:ext cx="11593726" cy="5719763"/>
          </a:xfrm>
        </p:spPr>
        <p:txBody>
          <a:bodyPr>
            <a:normAutofit lnSpcReduction="10000"/>
          </a:bodyPr>
          <a:lstStyle/>
          <a:p>
            <a:pPr marL="0" indent="0" algn="just">
              <a:buNone/>
            </a:pPr>
            <a:r>
              <a:rPr lang="es-CL" b="1" dirty="0">
                <a:solidFill>
                  <a:srgbClr val="002060"/>
                </a:solidFill>
              </a:rPr>
              <a:t>II. La manera</a:t>
            </a:r>
          </a:p>
          <a:p>
            <a:pPr algn="just"/>
            <a:r>
              <a:rPr lang="es-CL" dirty="0">
                <a:solidFill>
                  <a:srgbClr val="002060"/>
                </a:solidFill>
              </a:rPr>
              <a:t>En la exposición hay que poner en práctica varios principios de comunicación oral. Simplemente se mencionaran algunos, aunque son muchísimos más.</a:t>
            </a:r>
          </a:p>
          <a:p>
            <a:pPr marL="0" indent="0" algn="just">
              <a:buNone/>
            </a:pPr>
            <a:r>
              <a:rPr lang="es-CL" b="1" dirty="0">
                <a:solidFill>
                  <a:srgbClr val="002060"/>
                </a:solidFill>
              </a:rPr>
              <a:t>1. Sea claro</a:t>
            </a:r>
          </a:p>
          <a:p>
            <a:pPr algn="just"/>
            <a:r>
              <a:rPr lang="es-CL" dirty="0">
                <a:solidFill>
                  <a:srgbClr val="002060"/>
                </a:solidFill>
              </a:rPr>
              <a:t>El que no entiende algo y no lo tiene claro en su mente no podrá comunicar con claridad. La tarea del predicador es simplificar y aclarar todo concepto para que los oyentes lo puedan entender. La claridad exige que se emplee el mejor vocabulario y que se tenga la mejor organización en el sermón o discurso. El predicador que no es entendido por sus oyentes no está comunicando. Ha hablado pero no ha predicado. Cuando el oyente dice de un predicador: “No sé lo que dijo”. Significa que éste no habló claro</a:t>
            </a:r>
            <a:r>
              <a:rPr lang="es-CL" dirty="0">
                <a:solidFill>
                  <a:srgbClr val="FF0000"/>
                </a:solidFill>
              </a:rPr>
              <a:t>. </a:t>
            </a:r>
            <a:r>
              <a:rPr lang="es-CL" b="1" dirty="0">
                <a:solidFill>
                  <a:srgbClr val="FF0000"/>
                </a:solidFill>
              </a:rPr>
              <a:t>Es mejor un sermón corto pero lleno de un solo contenido que un sermón largo lleno de muchos contenidos y mezclas de temas que al final sólo confunde al oyente</a:t>
            </a:r>
            <a:r>
              <a:rPr lang="es-CL" b="1" dirty="0">
                <a:solidFill>
                  <a:srgbClr val="002060"/>
                </a:solidFill>
              </a:rPr>
              <a:t>.</a:t>
            </a:r>
          </a:p>
        </p:txBody>
      </p:sp>
    </p:spTree>
    <p:extLst>
      <p:ext uri="{BB962C8B-B14F-4D97-AF65-F5344CB8AC3E}">
        <p14:creationId xmlns:p14="http://schemas.microsoft.com/office/powerpoint/2010/main" val="251482739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42900" y="321276"/>
            <a:ext cx="11569013" cy="5855687"/>
          </a:xfrm>
        </p:spPr>
        <p:txBody>
          <a:bodyPr>
            <a:normAutofit/>
          </a:bodyPr>
          <a:lstStyle/>
          <a:p>
            <a:pPr marL="0" indent="0" algn="just">
              <a:buNone/>
            </a:pPr>
            <a:r>
              <a:rPr lang="es-CL" b="1" dirty="0">
                <a:solidFill>
                  <a:srgbClr val="002060"/>
                </a:solidFill>
              </a:rPr>
              <a:t>2. Sea directo</a:t>
            </a:r>
          </a:p>
          <a:p>
            <a:pPr algn="just"/>
            <a:r>
              <a:rPr lang="es-CL" dirty="0">
                <a:solidFill>
                  <a:srgbClr val="C00000"/>
                </a:solidFill>
              </a:rPr>
              <a:t>El oyente tiene que tener la impresión de que el predicador se dirige a él, aunque haya cientos de personas congregadas o escuchando. </a:t>
            </a:r>
            <a:r>
              <a:rPr lang="es-CL" dirty="0">
                <a:solidFill>
                  <a:srgbClr val="002060"/>
                </a:solidFill>
              </a:rPr>
              <a:t>El predicador apunta hacia el corazón y no a la mente. Es en el corazón donde el mensaje divino hace su efecto. Vaya al grano y diga lo que tiene que decir</a:t>
            </a:r>
            <a:r>
              <a:rPr lang="es-CL" dirty="0">
                <a:solidFill>
                  <a:srgbClr val="C00000"/>
                </a:solidFill>
              </a:rPr>
              <a:t>. </a:t>
            </a:r>
          </a:p>
          <a:p>
            <a:pPr algn="just"/>
            <a:r>
              <a:rPr lang="es-CL" dirty="0">
                <a:solidFill>
                  <a:srgbClr val="C00000"/>
                </a:solidFill>
              </a:rPr>
              <a:t>La predicación no es hablar de la Iglesia. Es hablar a la Iglesia.</a:t>
            </a:r>
            <a:r>
              <a:rPr lang="es-CL" dirty="0">
                <a:solidFill>
                  <a:srgbClr val="002060"/>
                </a:solidFill>
              </a:rPr>
              <a:t> </a:t>
            </a:r>
            <a:r>
              <a:rPr lang="es-CL" dirty="0">
                <a:solidFill>
                  <a:srgbClr val="C00000"/>
                </a:solidFill>
              </a:rPr>
              <a:t>No es sencillamente hablar de algo, es hablar a alguien. </a:t>
            </a:r>
            <a:r>
              <a:rPr lang="es-CL" dirty="0">
                <a:solidFill>
                  <a:srgbClr val="002060"/>
                </a:solidFill>
              </a:rPr>
              <a:t>El predicador habla al oyente. Debe ser directo pero no demasiado. Esto último puede darle la impresión al oyente de que sólo se está refiriendo a él o a ella. Minístrele a ese oyente pero de la impresión de que le está ministrando a su vecino en el banco o en la silla.</a:t>
            </a:r>
          </a:p>
        </p:txBody>
      </p:sp>
    </p:spTree>
    <p:extLst>
      <p:ext uri="{BB962C8B-B14F-4D97-AF65-F5344CB8AC3E}">
        <p14:creationId xmlns:p14="http://schemas.microsoft.com/office/powerpoint/2010/main" val="30206993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3D462E9-2A10-F5CC-CE99-951AB128AAC7}"/>
              </a:ext>
            </a:extLst>
          </p:cNvPr>
          <p:cNvSpPr>
            <a:spLocks noGrp="1"/>
          </p:cNvSpPr>
          <p:nvPr>
            <p:ph idx="1"/>
          </p:nvPr>
        </p:nvSpPr>
        <p:spPr>
          <a:xfrm>
            <a:off x="293913" y="272143"/>
            <a:ext cx="11342915" cy="5904820"/>
          </a:xfrm>
        </p:spPr>
        <p:txBody>
          <a:bodyPr>
            <a:normAutofit/>
          </a:bodyPr>
          <a:lstStyle/>
          <a:p>
            <a:pPr marL="0" indent="0">
              <a:buNone/>
            </a:pPr>
            <a:r>
              <a:rPr lang="es-ES" b="1" dirty="0">
                <a:solidFill>
                  <a:srgbClr val="002060"/>
                </a:solidFill>
              </a:rPr>
              <a:t>3. Sea convincente</a:t>
            </a:r>
          </a:p>
          <a:p>
            <a:pPr algn="just"/>
            <a:r>
              <a:rPr lang="es-ES" dirty="0">
                <a:solidFill>
                  <a:srgbClr val="002060"/>
                </a:solidFill>
              </a:rPr>
              <a:t>El que escucha debe quedar convencido de la veracidad de lo que se predicó. Esa credibilidad  a la predicación se la da la Biblia, el Espíritu Santo y la propia vida o conducta del predicador. </a:t>
            </a:r>
          </a:p>
          <a:p>
            <a:pPr algn="just"/>
            <a:r>
              <a:rPr lang="es-ES" dirty="0">
                <a:solidFill>
                  <a:srgbClr val="002060"/>
                </a:solidFill>
              </a:rPr>
              <a:t>El trabajo del predicador es convencer mediante la gracia del Señor Jesucristo. Ahora, el predicador debe cuidarse de no tratar de manipular a los oyentes. El tratar de usar a otros para nuestro propio lucro y bienestar es algo que desagrada a Dios. El predicador debe cuidarse de no ministrar para el Señor sin el Señor. El ministrar desconectados  de la fuente divina de poder, nos llevará a apagarnos. </a:t>
            </a:r>
          </a:p>
          <a:p>
            <a:pPr marL="0" indent="0">
              <a:buNone/>
            </a:pPr>
            <a:endParaRPr lang="es-ES" dirty="0"/>
          </a:p>
        </p:txBody>
      </p:sp>
    </p:spTree>
    <p:extLst>
      <p:ext uri="{BB962C8B-B14F-4D97-AF65-F5344CB8AC3E}">
        <p14:creationId xmlns:p14="http://schemas.microsoft.com/office/powerpoint/2010/main" val="380301235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42901" y="308919"/>
            <a:ext cx="11531942" cy="5868044"/>
          </a:xfrm>
        </p:spPr>
        <p:txBody>
          <a:bodyPr>
            <a:normAutofit fontScale="77500" lnSpcReduction="20000"/>
          </a:bodyPr>
          <a:lstStyle/>
          <a:p>
            <a:pPr marL="0" indent="0" algn="just">
              <a:buNone/>
            </a:pPr>
            <a:r>
              <a:rPr lang="es-CL" b="1" dirty="0">
                <a:solidFill>
                  <a:srgbClr val="002060"/>
                </a:solidFill>
              </a:rPr>
              <a:t>4. Sea dinámico</a:t>
            </a:r>
          </a:p>
          <a:p>
            <a:pPr algn="just"/>
            <a:r>
              <a:rPr lang="es-CL" dirty="0">
                <a:solidFill>
                  <a:srgbClr val="002060"/>
                </a:solidFill>
              </a:rPr>
              <a:t>Los predicadores de ciertas culturas son más dinámicos que los de otras. Aunque siempre hay excepciones. Pero lo cierto es que el predicador dinámico es el favorito.</a:t>
            </a:r>
          </a:p>
          <a:p>
            <a:pPr algn="just"/>
            <a:r>
              <a:rPr lang="es-CL" dirty="0">
                <a:solidFill>
                  <a:srgbClr val="002060"/>
                </a:solidFill>
              </a:rPr>
              <a:t>La gran diferencia entre un maestro de la Biblia y un predicador es que el primero no necesariamente tiene que ser dinámico, pero el segundo si no es dinámico le falta algo. “La principal condición para un estilo enérgico es una enérgica naturaleza. </a:t>
            </a:r>
            <a:r>
              <a:rPr lang="es-CL" dirty="0">
                <a:solidFill>
                  <a:srgbClr val="FF0000"/>
                </a:solidFill>
              </a:rPr>
              <a:t>Debe haber pensamiento vigoroso, sentimiento sincero o más bien apasionado, y un propósito firme de lograr un fin determinado, para que el estilo del hombre tenga verdadera y exaltada energía;  pero si un hombre carece de fuerza de carácter y de un alma apasionada, jamás será elocuente”.</a:t>
            </a:r>
          </a:p>
          <a:p>
            <a:pPr algn="just"/>
            <a:r>
              <a:rPr lang="es-CL" dirty="0">
                <a:solidFill>
                  <a:srgbClr val="002060"/>
                </a:solidFill>
              </a:rPr>
              <a:t>Otro error serio y muy común es el de mantener una energía uniforme durante todo el discurso pues de esa manera se hace imposible que se note la prominencia que deben tener ciertas ideas y períodos”.</a:t>
            </a:r>
          </a:p>
          <a:p>
            <a:pPr algn="just"/>
            <a:r>
              <a:rPr lang="es-CL" dirty="0">
                <a:solidFill>
                  <a:srgbClr val="002060"/>
                </a:solidFill>
              </a:rPr>
              <a:t>Muchos predicadores son demasiado enérgicos en la predicación. Según se modula la voz hablando en ocasiones rápido, despacio o normal. La dinámica del predicador debe variar. Sus acciones corporales deben estar sincronizadas con los pensamientos expresados verbalmente. La mucha acción de parte del predicador puede llegar a cansar a una audiencia.</a:t>
            </a:r>
          </a:p>
          <a:p>
            <a:pPr algn="just"/>
            <a:r>
              <a:rPr lang="es-CL" dirty="0">
                <a:solidFill>
                  <a:srgbClr val="FF0000"/>
                </a:solidFill>
              </a:rPr>
              <a:t>El predicador debe guardar la mayoría de sus energías para después de la mitad de la predicación</a:t>
            </a:r>
            <a:r>
              <a:rPr lang="es-CL" dirty="0">
                <a:solidFill>
                  <a:srgbClr val="002060"/>
                </a:solidFill>
              </a:rPr>
              <a:t>. Hay quienes en la primera mitad de la predicación gastan todas sus energías y después están vacíos de la misma.</a:t>
            </a:r>
          </a:p>
        </p:txBody>
      </p:sp>
    </p:spTree>
    <p:extLst>
      <p:ext uri="{BB962C8B-B14F-4D97-AF65-F5344CB8AC3E}">
        <p14:creationId xmlns:p14="http://schemas.microsoft.com/office/powerpoint/2010/main" val="193819573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42900" y="383059"/>
            <a:ext cx="11581369" cy="5793904"/>
          </a:xfrm>
        </p:spPr>
        <p:txBody>
          <a:bodyPr>
            <a:normAutofit fontScale="77500" lnSpcReduction="20000"/>
          </a:bodyPr>
          <a:lstStyle/>
          <a:p>
            <a:pPr marL="0" indent="0" algn="just">
              <a:buNone/>
            </a:pPr>
            <a:r>
              <a:rPr lang="es-CL" b="1" dirty="0">
                <a:solidFill>
                  <a:srgbClr val="002060"/>
                </a:solidFill>
              </a:rPr>
              <a:t>5. Sea motivador</a:t>
            </a:r>
          </a:p>
          <a:p>
            <a:pPr algn="just"/>
            <a:r>
              <a:rPr lang="es-CL" dirty="0">
                <a:solidFill>
                  <a:srgbClr val="002060"/>
                </a:solidFill>
              </a:rPr>
              <a:t>Todo predicador tiene la función de motivar. La Palabra de Dios entre sus efectos produce motivación. </a:t>
            </a:r>
            <a:r>
              <a:rPr lang="es-CL" dirty="0">
                <a:solidFill>
                  <a:srgbClr val="FF0000"/>
                </a:solidFill>
              </a:rPr>
              <a:t>La motivación impele a la acción y realización de algún propósito</a:t>
            </a:r>
            <a:r>
              <a:rPr lang="es-CL" dirty="0">
                <a:solidFill>
                  <a:srgbClr val="002060"/>
                </a:solidFill>
              </a:rPr>
              <a:t>. Motivar es contagiar a otros a tomar una decisión. Por ejemplo, si queremos que alguien haga algo para nosotros y estamos en una posición de autoridad, podemos hacer dos cosas: Primero, exigirle que lo haga. La persona lo hará de mala gana. Pero no hará lo mejor. Segundo, motivarle para que lo haga. La persona lo hará de buen gusto, sintiendo que ha sido su idea y hará lo mejor. El predicador debe siempre descubrir qué motivación tendrá su exposición durante la predicación.</a:t>
            </a:r>
          </a:p>
          <a:p>
            <a:pPr algn="just"/>
            <a:r>
              <a:rPr lang="es-CL" dirty="0">
                <a:solidFill>
                  <a:srgbClr val="002060"/>
                </a:solidFill>
              </a:rPr>
              <a:t>La siguiente ilustración es oportuna. A un pastor de Boston le preguntaron: “¿Cómo puede lograr tener ese progreso en su iglesia?” Su respuesta fue: “Porque yo predico dos veces a la iglesia cada domingo, y sus cuatrocientos miembros predican un sermón en el mundo cada día”.</a:t>
            </a:r>
          </a:p>
          <a:p>
            <a:pPr algn="just"/>
            <a:r>
              <a:rPr lang="es-CL" dirty="0">
                <a:solidFill>
                  <a:srgbClr val="002060"/>
                </a:solidFill>
              </a:rPr>
              <a:t>Indudablemente este pastor con sus predicaciones sabía motivar a la membresía que ministraba.</a:t>
            </a:r>
          </a:p>
          <a:p>
            <a:pPr algn="just"/>
            <a:r>
              <a:rPr lang="es-CL" dirty="0">
                <a:solidFill>
                  <a:srgbClr val="002060"/>
                </a:solidFill>
              </a:rPr>
              <a:t>La motivación es clave para el éxito del predicador. En una audiencia motivada habrá siempre buenos resultados y disposición de los oyentes para hacer lo que la predicación pide.</a:t>
            </a:r>
          </a:p>
          <a:p>
            <a:pPr algn="just"/>
            <a:r>
              <a:rPr lang="es-CL" dirty="0">
                <a:solidFill>
                  <a:srgbClr val="FF0000"/>
                </a:solidFill>
              </a:rPr>
              <a:t>En este sentido cuando el amén de la congregación se escucha fuerte y claro, es una buena señal que la Palabra del Señor ha cumplido su propósito motivador.</a:t>
            </a:r>
          </a:p>
        </p:txBody>
      </p:sp>
    </p:spTree>
    <p:extLst>
      <p:ext uri="{BB962C8B-B14F-4D97-AF65-F5344CB8AC3E}">
        <p14:creationId xmlns:p14="http://schemas.microsoft.com/office/powerpoint/2010/main" val="72444022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42900" y="444843"/>
            <a:ext cx="11581369" cy="5732120"/>
          </a:xfrm>
        </p:spPr>
        <p:txBody>
          <a:bodyPr>
            <a:normAutofit/>
          </a:bodyPr>
          <a:lstStyle/>
          <a:p>
            <a:pPr marL="0" indent="0" algn="just">
              <a:buNone/>
            </a:pPr>
            <a:r>
              <a:rPr lang="es-CL" b="1" dirty="0">
                <a:solidFill>
                  <a:srgbClr val="002060"/>
                </a:solidFill>
              </a:rPr>
              <a:t>6. Sea ejemplo</a:t>
            </a:r>
          </a:p>
          <a:p>
            <a:pPr algn="just"/>
            <a:r>
              <a:rPr lang="es-CL" dirty="0">
                <a:solidFill>
                  <a:srgbClr val="002060"/>
                </a:solidFill>
              </a:rPr>
              <a:t>No prediquemos a otro lo que no nos aplicamos. Muchos predicadores son signos de interrogación. Entre lo que se dice y lo que se hace no debe existir una pared de separación.</a:t>
            </a:r>
          </a:p>
          <a:p>
            <a:pPr algn="just"/>
            <a:r>
              <a:rPr lang="es-CL" dirty="0">
                <a:solidFill>
                  <a:srgbClr val="002060"/>
                </a:solidFill>
              </a:rPr>
              <a:t>Todo predicador después de ser escuchado es observado por los oyentes. Seamos consecuentes del dicho al hecho.</a:t>
            </a:r>
          </a:p>
          <a:p>
            <a:pPr marL="0" indent="0" algn="just">
              <a:buNone/>
            </a:pPr>
            <a:r>
              <a:rPr lang="es-CL" b="1" dirty="0">
                <a:solidFill>
                  <a:srgbClr val="002060"/>
                </a:solidFill>
              </a:rPr>
              <a:t>7. Sea entusiasta</a:t>
            </a:r>
          </a:p>
          <a:p>
            <a:pPr algn="just"/>
            <a:r>
              <a:rPr lang="es-CL" dirty="0">
                <a:solidFill>
                  <a:srgbClr val="002060"/>
                </a:solidFill>
              </a:rPr>
              <a:t>El entusiasmo contagia. Según la etimología en el griego viene la palabra “entusiasmo” de dos palabras “en </a:t>
            </a:r>
            <a:r>
              <a:rPr lang="es-CL" dirty="0" err="1">
                <a:solidFill>
                  <a:srgbClr val="002060"/>
                </a:solidFill>
              </a:rPr>
              <a:t>theos</a:t>
            </a:r>
            <a:r>
              <a:rPr lang="es-CL" dirty="0">
                <a:solidFill>
                  <a:srgbClr val="002060"/>
                </a:solidFill>
              </a:rPr>
              <a:t>”. Es decir con Dios adentro. De un predicador no deben surgir pensamientos pesimistas o negativos al estar delante de una audiencia. Por el contrario verá alegría donde hay tristeza, poder donde hay debilidad y fe donde hay dudas.</a:t>
            </a:r>
          </a:p>
        </p:txBody>
      </p:sp>
    </p:spTree>
    <p:extLst>
      <p:ext uri="{BB962C8B-B14F-4D97-AF65-F5344CB8AC3E}">
        <p14:creationId xmlns:p14="http://schemas.microsoft.com/office/powerpoint/2010/main" val="34683847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42901" y="630195"/>
            <a:ext cx="11496674" cy="5546768"/>
          </a:xfrm>
        </p:spPr>
        <p:txBody>
          <a:bodyPr>
            <a:normAutofit fontScale="92500" lnSpcReduction="20000"/>
          </a:bodyPr>
          <a:lstStyle/>
          <a:p>
            <a:pPr marL="0" indent="0" algn="just">
              <a:buNone/>
            </a:pPr>
            <a:r>
              <a:rPr lang="es-CL" b="1" dirty="0">
                <a:solidFill>
                  <a:srgbClr val="002060"/>
                </a:solidFill>
              </a:rPr>
              <a:t>8. Sea humilde</a:t>
            </a:r>
          </a:p>
          <a:p>
            <a:pPr algn="just"/>
            <a:r>
              <a:rPr lang="es-CL" b="1" dirty="0">
                <a:solidFill>
                  <a:srgbClr val="002060"/>
                </a:solidFill>
              </a:rPr>
              <a:t>El predicar es un asunto de gracia divina. </a:t>
            </a:r>
            <a:r>
              <a:rPr lang="es-CL" dirty="0">
                <a:solidFill>
                  <a:srgbClr val="002060"/>
                </a:solidFill>
              </a:rPr>
              <a:t>Los títulos no deben llenarle la cabeza de humo. El orgullo es la carcoma que inutiliza a los predicadores. Mientras más sea usado por Dios para hablar a su pueblo más crezca en usted la Humildad. </a:t>
            </a:r>
            <a:r>
              <a:rPr lang="es-CL" b="1" dirty="0">
                <a:solidFill>
                  <a:srgbClr val="C00000"/>
                </a:solidFill>
              </a:rPr>
              <a:t>NUNCA hable de sus logros y de las veces que Dios le ha usado para edificar</a:t>
            </a:r>
            <a:r>
              <a:rPr lang="es-CL" dirty="0">
                <a:solidFill>
                  <a:srgbClr val="002060"/>
                </a:solidFill>
              </a:rPr>
              <a:t>. Toda la Honra y la Gloria le pertenecen a Él.</a:t>
            </a:r>
          </a:p>
          <a:p>
            <a:pPr marL="0" indent="0" algn="just">
              <a:buNone/>
            </a:pPr>
            <a:r>
              <a:rPr lang="es-CL" b="1" dirty="0">
                <a:solidFill>
                  <a:srgbClr val="002060"/>
                </a:solidFill>
              </a:rPr>
              <a:t>9. Sea amigable</a:t>
            </a:r>
          </a:p>
          <a:p>
            <a:pPr algn="just"/>
            <a:r>
              <a:rPr lang="es-CL" dirty="0">
                <a:solidFill>
                  <a:srgbClr val="C00000"/>
                </a:solidFill>
              </a:rPr>
              <a:t>El predicador no es un jefe laboral ni un gerente de una empresa sino un servidor de la Iglesia de Cristo</a:t>
            </a:r>
            <a:r>
              <a:rPr lang="es-CL" dirty="0">
                <a:solidFill>
                  <a:srgbClr val="002060"/>
                </a:solidFill>
              </a:rPr>
              <a:t>. El entrar a un púlpito a escondidas y el desaparecer a escondidas, es algo que no debe ser practicado  por ningún siervo del Señor. No negamos que predicadores famosos son muy buscados y solicitados, pero aun así deben mezclarse con la multitud y por lo menos saludarlos.</a:t>
            </a:r>
          </a:p>
          <a:p>
            <a:pPr algn="just"/>
            <a:r>
              <a:rPr lang="es-CL" dirty="0">
                <a:solidFill>
                  <a:srgbClr val="002060"/>
                </a:solidFill>
              </a:rPr>
              <a:t>La grandeza de los hombres y mujeres de Dios se revela en el servicio que dan a la Iglesia de Jesucristo. </a:t>
            </a:r>
            <a:r>
              <a:rPr lang="es-CL" b="1" dirty="0">
                <a:solidFill>
                  <a:srgbClr val="C00000"/>
                </a:solidFill>
              </a:rPr>
              <a:t>El predicador debe cultivar el arte de ser amigable y cálido con la congregación practicando la humildad.</a:t>
            </a:r>
          </a:p>
        </p:txBody>
      </p:sp>
    </p:spTree>
    <p:extLst>
      <p:ext uri="{BB962C8B-B14F-4D97-AF65-F5344CB8AC3E}">
        <p14:creationId xmlns:p14="http://schemas.microsoft.com/office/powerpoint/2010/main" val="424874002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45624" y="277370"/>
            <a:ext cx="11494872" cy="5559125"/>
          </a:xfrm>
        </p:spPr>
        <p:txBody>
          <a:bodyPr>
            <a:noAutofit/>
          </a:bodyPr>
          <a:lstStyle/>
          <a:p>
            <a:pPr marL="0" indent="0" algn="just">
              <a:buNone/>
            </a:pPr>
            <a:r>
              <a:rPr lang="es-CL" sz="2000" b="1" dirty="0">
                <a:solidFill>
                  <a:srgbClr val="002060"/>
                </a:solidFill>
              </a:rPr>
              <a:t>10. Sea realista</a:t>
            </a:r>
          </a:p>
          <a:p>
            <a:pPr algn="just"/>
            <a:r>
              <a:rPr lang="es-CL" sz="2000" dirty="0">
                <a:solidFill>
                  <a:srgbClr val="002060"/>
                </a:solidFill>
              </a:rPr>
              <a:t>Muchos predican sin estar conscientes de lo que dicen. Hablan de metas ilusorias. Emplean ilustraciones fantásticas e hiperbólicas, que no sólo despiertan dudas, sino que afectan la credibilidad del predicador. El ser realista en lo que se predica, es una virtud que debe ser cultivada por los predicadores. </a:t>
            </a:r>
            <a:r>
              <a:rPr lang="es-CL" sz="2000" dirty="0">
                <a:solidFill>
                  <a:srgbClr val="C00000"/>
                </a:solidFill>
              </a:rPr>
              <a:t>¿Es la meta de la predicación impresionar o transformar? </a:t>
            </a:r>
            <a:r>
              <a:rPr lang="es-CL" sz="2000" dirty="0">
                <a:solidFill>
                  <a:srgbClr val="002060"/>
                </a:solidFill>
              </a:rPr>
              <a:t>Con toda seguridad usted comparte mi opinión. La predicación tiene como finalidad transformar a los oyentes mediante la Palabra de Dios y el Espíritu Santo.</a:t>
            </a:r>
          </a:p>
          <a:p>
            <a:pPr marL="0" indent="0" algn="just">
              <a:buNone/>
            </a:pPr>
            <a:r>
              <a:rPr lang="es-CL" sz="2000" b="1" dirty="0">
                <a:solidFill>
                  <a:srgbClr val="002060"/>
                </a:solidFill>
              </a:rPr>
              <a:t>11. Sea templado</a:t>
            </a:r>
          </a:p>
          <a:p>
            <a:pPr algn="just"/>
            <a:r>
              <a:rPr lang="es-CL" sz="2000" b="1" dirty="0">
                <a:solidFill>
                  <a:srgbClr val="C00000"/>
                </a:solidFill>
              </a:rPr>
              <a:t>La predicación más que emoción del que predica necesita contenido</a:t>
            </a:r>
            <a:r>
              <a:rPr lang="es-CL" sz="2000" dirty="0">
                <a:solidFill>
                  <a:srgbClr val="002060"/>
                </a:solidFill>
              </a:rPr>
              <a:t>. Los buenos predicadores son aquellos que tienen algo que comunicar y lo comunican. Es triste ver a muchos predicadores que lo que saben hacer es gritar, dejando casi sordos a los oyentes.</a:t>
            </a:r>
          </a:p>
          <a:p>
            <a:pPr algn="just"/>
            <a:r>
              <a:rPr lang="es-CL" sz="2000" dirty="0">
                <a:solidFill>
                  <a:srgbClr val="002060"/>
                </a:solidFill>
              </a:rPr>
              <a:t>Pero lo menos que hacen es predicar. ¡Bienaventurado el predicador que sabe predicar! El predicador tiene que aprender a tomar control de cualquier situación. Nada ni nadie lo debe desviar de su propósito. La templanza forma parte del fruto del Espíritu (Gálatas 5:23). La palabra griega de la cual se traduce “templanza” es “</a:t>
            </a:r>
            <a:r>
              <a:rPr lang="es-CL" sz="2000" dirty="0" err="1">
                <a:solidFill>
                  <a:srgbClr val="002060"/>
                </a:solidFill>
              </a:rPr>
              <a:t>egkrateia</a:t>
            </a:r>
            <a:r>
              <a:rPr lang="es-CL" sz="2000" dirty="0">
                <a:solidFill>
                  <a:srgbClr val="002060"/>
                </a:solidFill>
              </a:rPr>
              <a:t>”, que literalmente significa “dominio propio”.</a:t>
            </a:r>
          </a:p>
          <a:p>
            <a:pPr algn="just"/>
            <a:r>
              <a:rPr lang="es-CL" sz="2000" dirty="0">
                <a:solidFill>
                  <a:srgbClr val="002060"/>
                </a:solidFill>
              </a:rPr>
              <a:t>La falta de dominio propio ha metido a muchos predicadores en dificultades, problemas y en situaciones embarazosas. Hay que tener control de lo que se dice y cómo se dice. Una buena predicación no debe sufrir por una o dos personas que no estén prestando atención.</a:t>
            </a:r>
          </a:p>
        </p:txBody>
      </p:sp>
    </p:spTree>
    <p:extLst>
      <p:ext uri="{BB962C8B-B14F-4D97-AF65-F5344CB8AC3E}">
        <p14:creationId xmlns:p14="http://schemas.microsoft.com/office/powerpoint/2010/main" val="185256505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42901" y="617838"/>
            <a:ext cx="11593726" cy="5559125"/>
          </a:xfrm>
        </p:spPr>
        <p:txBody>
          <a:bodyPr>
            <a:normAutofit fontScale="92500" lnSpcReduction="10000"/>
          </a:bodyPr>
          <a:lstStyle/>
          <a:p>
            <a:pPr marL="0" indent="0" algn="just">
              <a:buNone/>
            </a:pPr>
            <a:r>
              <a:rPr lang="es-CL" b="1" dirty="0">
                <a:solidFill>
                  <a:srgbClr val="002060"/>
                </a:solidFill>
              </a:rPr>
              <a:t>12. Sea espiritual</a:t>
            </a:r>
          </a:p>
          <a:p>
            <a:pPr algn="just"/>
            <a:r>
              <a:rPr lang="es-CL" dirty="0">
                <a:solidFill>
                  <a:srgbClr val="002060"/>
                </a:solidFill>
              </a:rPr>
              <a:t>El predicador ante una congregación tiene que ser auténtico, verdadero, genuino y transparente. Lo que predica es un reflejo de lo que practica. Los predicadores son ejemplos para los oyentes. En 1ª Timoteo 4:12 Pablo aconsejó a Timoteo para que fuera “ejemplo de los creyentes”. La palabra griega de la cual se traduce “ejemplo” es “tupos”, significando literalmente “modelo”. Ese versículo bajo consideración conforme a la traducción más correcta del griego se leería: “Nadie menosprecie de ti la juventud, sino hazte modelo de los fieles en palabra, en conducta, en amor, en fe, en pureza”.</a:t>
            </a:r>
          </a:p>
          <a:p>
            <a:pPr algn="just"/>
            <a:r>
              <a:rPr lang="es-CL" dirty="0">
                <a:solidFill>
                  <a:srgbClr val="002060"/>
                </a:solidFill>
              </a:rPr>
              <a:t>Detrás de toda buena predicación aparece una vida de espiritualidad. El predicador debe vivir lo más consagrado a Dios posible, y andar lo más alejado del mundo posible. Su vida espiritual brotará y será el reflejo en sus sermones. Si algo da poder a la predicación es la oración. Alguien dijo: “</a:t>
            </a:r>
            <a:r>
              <a:rPr lang="es-CL" dirty="0">
                <a:solidFill>
                  <a:srgbClr val="FF0000"/>
                </a:solidFill>
              </a:rPr>
              <a:t>Un sermón bien orado, es medio sermón bien predicado”. Precisamente es en esta área donde los predicadores se descuidan y por eso a sus predicaciones siempre les falta algo.</a:t>
            </a:r>
          </a:p>
        </p:txBody>
      </p:sp>
    </p:spTree>
    <p:extLst>
      <p:ext uri="{BB962C8B-B14F-4D97-AF65-F5344CB8AC3E}">
        <p14:creationId xmlns:p14="http://schemas.microsoft.com/office/powerpoint/2010/main" val="98877759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42901" y="679622"/>
            <a:ext cx="11496674" cy="5497341"/>
          </a:xfrm>
        </p:spPr>
        <p:txBody>
          <a:bodyPr>
            <a:normAutofit fontScale="92500" lnSpcReduction="10000"/>
          </a:bodyPr>
          <a:lstStyle/>
          <a:p>
            <a:pPr marL="0" indent="0" algn="just">
              <a:buNone/>
            </a:pPr>
            <a:r>
              <a:rPr lang="es-CL" b="1" dirty="0">
                <a:solidFill>
                  <a:srgbClr val="002060"/>
                </a:solidFill>
              </a:rPr>
              <a:t>III. Lo que se debe evitar</a:t>
            </a:r>
          </a:p>
          <a:p>
            <a:pPr marL="0" indent="0" algn="just">
              <a:buNone/>
            </a:pPr>
            <a:r>
              <a:rPr lang="es-CL" b="1" dirty="0">
                <a:solidFill>
                  <a:srgbClr val="002060"/>
                </a:solidFill>
              </a:rPr>
              <a:t>1. Evite repetir los mismos pensamientos o palabras tipo modismos. </a:t>
            </a:r>
          </a:p>
          <a:p>
            <a:pPr algn="just"/>
            <a:r>
              <a:rPr lang="es-CL" dirty="0">
                <a:solidFill>
                  <a:srgbClr val="002060"/>
                </a:solidFill>
              </a:rPr>
              <a:t>La redundancia y la repetición de palabras tienen su lugar en la oratoria. Pero el predicar siempre lo mismo o el repetir en un mismo sermón lo que ya se dijo es algo que cansa al oyente.</a:t>
            </a:r>
          </a:p>
          <a:p>
            <a:pPr algn="just"/>
            <a:r>
              <a:rPr lang="es-CL" dirty="0">
                <a:solidFill>
                  <a:srgbClr val="002060"/>
                </a:solidFill>
              </a:rPr>
              <a:t>el secreto de una buena entrega incluye:</a:t>
            </a:r>
          </a:p>
          <a:p>
            <a:pPr algn="just"/>
            <a:r>
              <a:rPr lang="es-CL" dirty="0">
                <a:solidFill>
                  <a:srgbClr val="002060"/>
                </a:solidFill>
              </a:rPr>
              <a:t>(1) Acentúe las palabras importantes, subordine las menos importantes.</a:t>
            </a:r>
          </a:p>
          <a:p>
            <a:pPr algn="just"/>
            <a:r>
              <a:rPr lang="es-CL" dirty="0">
                <a:solidFill>
                  <a:srgbClr val="002060"/>
                </a:solidFill>
              </a:rPr>
              <a:t>(2) Cambie y trabaje  su tono de voz alzándola para enfatizar un pensamiento doctrinal importante y centra y bajando cuando entregue ideas secundarias.</a:t>
            </a:r>
          </a:p>
          <a:p>
            <a:pPr algn="just"/>
            <a:r>
              <a:rPr lang="es-CL" dirty="0">
                <a:solidFill>
                  <a:srgbClr val="002060"/>
                </a:solidFill>
              </a:rPr>
              <a:t>(3) Varíe la velocidad al hablar.</a:t>
            </a:r>
          </a:p>
          <a:p>
            <a:pPr algn="just"/>
            <a:r>
              <a:rPr lang="es-CL" dirty="0">
                <a:solidFill>
                  <a:srgbClr val="002060"/>
                </a:solidFill>
              </a:rPr>
              <a:t>(4) Haga pausa antes y después de ideas importantes.</a:t>
            </a:r>
          </a:p>
          <a:p>
            <a:pPr algn="just"/>
            <a:r>
              <a:rPr lang="es-CL" dirty="0">
                <a:solidFill>
                  <a:srgbClr val="002060"/>
                </a:solidFill>
              </a:rPr>
              <a:t>(5) Evite modismos como por ejemplo repetir con mucha frecuencia una expresión o una palabra.</a:t>
            </a:r>
          </a:p>
        </p:txBody>
      </p:sp>
    </p:spTree>
    <p:extLst>
      <p:ext uri="{BB962C8B-B14F-4D97-AF65-F5344CB8AC3E}">
        <p14:creationId xmlns:p14="http://schemas.microsoft.com/office/powerpoint/2010/main" val="308249480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3568" y="775299"/>
            <a:ext cx="11913715" cy="5440149"/>
          </a:xfrm>
        </p:spPr>
        <p:txBody>
          <a:bodyPr>
            <a:normAutofit lnSpcReduction="10000"/>
          </a:bodyPr>
          <a:lstStyle/>
          <a:p>
            <a:pPr marL="0" indent="0" algn="just">
              <a:buNone/>
            </a:pPr>
            <a:r>
              <a:rPr lang="es-CL" b="1" dirty="0">
                <a:solidFill>
                  <a:srgbClr val="002060"/>
                </a:solidFill>
              </a:rPr>
              <a:t>2. Evite tomar el nombre de Dios, de Jesucristo o del Espíritu Santo en vano.</a:t>
            </a:r>
          </a:p>
          <a:p>
            <a:pPr algn="just"/>
            <a:r>
              <a:rPr lang="es-CL" dirty="0">
                <a:solidFill>
                  <a:srgbClr val="002060"/>
                </a:solidFill>
              </a:rPr>
              <a:t>No se le debe acreditar a Dios nuestros errores o faltas. Muchos dicen: “Yo predicaré lo que el Señor me ordenó predicar”. A los minutos de estar predicando descubrimos que lo menos que se predicó fue del Señor y de su mensaje de transformación. Ellos se predican a sí mismos, presentándose como héroes de un rodeo espiritual. Dios no puede ser usado como un salvavidas homilético.</a:t>
            </a:r>
          </a:p>
          <a:p>
            <a:pPr algn="just"/>
            <a:r>
              <a:rPr lang="es-CL" dirty="0">
                <a:solidFill>
                  <a:srgbClr val="002060"/>
                </a:solidFill>
              </a:rPr>
              <a:t>3. Evite hacer promesas en el nombre del Señor si éste no le ha dado revelación a su Espíritu.</a:t>
            </a:r>
          </a:p>
          <a:p>
            <a:pPr algn="just"/>
            <a:r>
              <a:rPr lang="es-CL" dirty="0">
                <a:solidFill>
                  <a:srgbClr val="002060"/>
                </a:solidFill>
              </a:rPr>
              <a:t>Se le falta a Dios cuando se juega con la fe y los sentimientos de creyentes sinceros. Muchos evangelistas prometen muchos “especiales” o “gangas” espirituales.</a:t>
            </a:r>
          </a:p>
        </p:txBody>
      </p:sp>
    </p:spTree>
    <p:extLst>
      <p:ext uri="{BB962C8B-B14F-4D97-AF65-F5344CB8AC3E}">
        <p14:creationId xmlns:p14="http://schemas.microsoft.com/office/powerpoint/2010/main" val="330362400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33173" y="488799"/>
            <a:ext cx="11680223" cy="5880401"/>
          </a:xfrm>
        </p:spPr>
        <p:txBody>
          <a:bodyPr>
            <a:normAutofit fontScale="85000" lnSpcReduction="20000"/>
          </a:bodyPr>
          <a:lstStyle/>
          <a:p>
            <a:pPr marL="0" indent="0" algn="just">
              <a:buNone/>
            </a:pPr>
            <a:r>
              <a:rPr lang="es-CL" b="1" dirty="0">
                <a:solidFill>
                  <a:srgbClr val="002060"/>
                </a:solidFill>
              </a:rPr>
              <a:t>4. Evite la vulgaridad al hablar</a:t>
            </a:r>
          </a:p>
          <a:p>
            <a:pPr algn="just"/>
            <a:r>
              <a:rPr lang="es-CL" dirty="0">
                <a:solidFill>
                  <a:srgbClr val="002060"/>
                </a:solidFill>
              </a:rPr>
              <a:t>Hay palabras y dichos que son indignos de ser pronunciados por los hijos de Dios. El lenguaje mundano no tiene cabida dentro de una congregación. El ministro o predicador debe ser la persona que mejor se exprese dentro de la comunidad de los santos. </a:t>
            </a:r>
          </a:p>
          <a:p>
            <a:pPr marL="0" indent="0" algn="just">
              <a:buNone/>
            </a:pPr>
            <a:r>
              <a:rPr lang="es-CL" b="1" dirty="0">
                <a:solidFill>
                  <a:srgbClr val="002060"/>
                </a:solidFill>
              </a:rPr>
              <a:t>5. Evite el humorismo extremado.</a:t>
            </a:r>
          </a:p>
          <a:p>
            <a:pPr algn="just"/>
            <a:r>
              <a:rPr lang="es-CL" dirty="0">
                <a:solidFill>
                  <a:srgbClr val="002060"/>
                </a:solidFill>
              </a:rPr>
              <a:t>El humorismo empleado moderadamente ayuda a mantener cierto nivel de atención. Pero la predicación no es para entretener o para estar haciendo chistes. El que predica representa a Dios y lo debe hacer bien. El carácter y contenido de una predicación no debe ser enfangado por las bromas o jocosidad del predicador. Los que buscan hacer reír mucho a su audiencia, pocas veces obtienen buenos resultados espirituales. Por cierto la mayoría de éstos emplean el humor como relleno a su falta de preparación </a:t>
            </a:r>
            <a:r>
              <a:rPr lang="es-CL" dirty="0" err="1">
                <a:solidFill>
                  <a:srgbClr val="002060"/>
                </a:solidFill>
              </a:rPr>
              <a:t>homilética</a:t>
            </a:r>
            <a:r>
              <a:rPr lang="es-CL" dirty="0">
                <a:solidFill>
                  <a:srgbClr val="002060"/>
                </a:solidFill>
              </a:rPr>
              <a:t> y espiritual.</a:t>
            </a:r>
          </a:p>
          <a:p>
            <a:pPr marL="0" indent="0" algn="just">
              <a:buNone/>
            </a:pPr>
            <a:r>
              <a:rPr lang="es-CL" b="1" dirty="0">
                <a:solidFill>
                  <a:srgbClr val="002060"/>
                </a:solidFill>
              </a:rPr>
              <a:t>6. Evite estar mal presentado</a:t>
            </a:r>
          </a:p>
          <a:p>
            <a:pPr algn="just"/>
            <a:r>
              <a:rPr lang="es-CL" dirty="0">
                <a:solidFill>
                  <a:srgbClr val="002060"/>
                </a:solidFill>
              </a:rPr>
              <a:t>Los predicadores deben vestir bien. El estar frente a un público muy a menudo exige que estén bien presentados. La falta de aseo personal o el vestir descuidadamente influye en la comunicación. Todo predicador debe saber combinar sus ropas y vestir decorosamente, esto significa en tenida formal.</a:t>
            </a:r>
          </a:p>
        </p:txBody>
      </p:sp>
    </p:spTree>
    <p:extLst>
      <p:ext uri="{BB962C8B-B14F-4D97-AF65-F5344CB8AC3E}">
        <p14:creationId xmlns:p14="http://schemas.microsoft.com/office/powerpoint/2010/main" val="68845158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42900" y="617838"/>
            <a:ext cx="11667867" cy="5559125"/>
          </a:xfrm>
        </p:spPr>
        <p:txBody>
          <a:bodyPr>
            <a:normAutofit/>
          </a:bodyPr>
          <a:lstStyle/>
          <a:p>
            <a:pPr marL="0" indent="0" algn="just">
              <a:buNone/>
            </a:pPr>
            <a:r>
              <a:rPr lang="es-CL" b="1" dirty="0">
                <a:solidFill>
                  <a:srgbClr val="002060"/>
                </a:solidFill>
              </a:rPr>
              <a:t>7. Evite el estar corriendo de un lugar a otro del pulpito.</a:t>
            </a:r>
          </a:p>
          <a:p>
            <a:pPr algn="just"/>
            <a:r>
              <a:rPr lang="es-CL" dirty="0">
                <a:solidFill>
                  <a:srgbClr val="002060"/>
                </a:solidFill>
              </a:rPr>
              <a:t>En muchas congregaciones cristianas al predicador que haga esto no lo invitan jamás. Pero en otras, es cosa corriente ver a esta clase de predicadores. Si tiene un púlpito úselo y predique desde el mismo. Esto no quiere decir que se debe enclavar detrás del mismo, muévase si es necesario para dar énfasis o ilustrar algo. Pero aprenda a pararse delante de los oyentes para decir lo que tiene que decir. </a:t>
            </a:r>
          </a:p>
          <a:p>
            <a:pPr marL="0" indent="0" algn="just">
              <a:buNone/>
            </a:pPr>
            <a:r>
              <a:rPr lang="es-CL" b="1" dirty="0">
                <a:solidFill>
                  <a:srgbClr val="002060"/>
                </a:solidFill>
              </a:rPr>
              <a:t>8. Evite el estar predicando a las paredes de la Iglesia o a los ministros que están en la misma.</a:t>
            </a:r>
          </a:p>
          <a:p>
            <a:pPr algn="just"/>
            <a:r>
              <a:rPr lang="es-CL" dirty="0">
                <a:solidFill>
                  <a:srgbClr val="002060"/>
                </a:solidFill>
              </a:rPr>
              <a:t>Cuántos predicadores le dan la espalda a los oyentes y se tornan a dialogar con alguna pared. Otros se pasan el período de la predicación buscando la afirmación de sus colegas de ministerio que le acompañan.</a:t>
            </a:r>
          </a:p>
          <a:p>
            <a:endParaRPr lang="es-CL" dirty="0"/>
          </a:p>
        </p:txBody>
      </p:sp>
    </p:spTree>
    <p:extLst>
      <p:ext uri="{BB962C8B-B14F-4D97-AF65-F5344CB8AC3E}">
        <p14:creationId xmlns:p14="http://schemas.microsoft.com/office/powerpoint/2010/main" val="202106836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84205" y="296562"/>
            <a:ext cx="11652422" cy="5880401"/>
          </a:xfrm>
        </p:spPr>
        <p:txBody>
          <a:bodyPr/>
          <a:lstStyle/>
          <a:p>
            <a:r>
              <a:rPr lang="es-CL" b="1" dirty="0">
                <a:solidFill>
                  <a:srgbClr val="002060"/>
                </a:solidFill>
              </a:rPr>
              <a:t>Procuremos una responsable y dedicada preparación a fin de evitar:</a:t>
            </a:r>
            <a:endParaRPr lang="es-CL" dirty="0">
              <a:solidFill>
                <a:srgbClr val="002060"/>
              </a:solidFill>
            </a:endParaRPr>
          </a:p>
          <a:p>
            <a:pPr algn="just"/>
            <a:r>
              <a:rPr lang="es-CL" dirty="0">
                <a:solidFill>
                  <a:srgbClr val="002060"/>
                </a:solidFill>
              </a:rPr>
              <a:t>Prédicas llenas de información, pero faltas de presentar a Cristo como centro de la misma. En lugar de predicar, el pastor da una clase.</a:t>
            </a:r>
          </a:p>
          <a:p>
            <a:pPr algn="just"/>
            <a:r>
              <a:rPr lang="es-CL" dirty="0">
                <a:solidFill>
                  <a:srgbClr val="002060"/>
                </a:solidFill>
              </a:rPr>
              <a:t>Prédicas llenas de experiencias personales y anécdotas y que apelan a las emociones del individuo, pero sin la base principal y rica del evangelio.</a:t>
            </a:r>
          </a:p>
          <a:p>
            <a:pPr algn="just"/>
            <a:r>
              <a:rPr lang="es-CL" dirty="0">
                <a:solidFill>
                  <a:srgbClr val="002060"/>
                </a:solidFill>
              </a:rPr>
              <a:t>Predicaciones llenas de consejos prácticos y de humanismo sicológico sin incluir la fuente de la transformación.</a:t>
            </a:r>
          </a:p>
          <a:p>
            <a:pPr algn="just"/>
            <a:r>
              <a:rPr lang="es-CL" dirty="0">
                <a:solidFill>
                  <a:srgbClr val="002060"/>
                </a:solidFill>
              </a:rPr>
              <a:t>Predicaciones llenas de entretenimiento y palabras permisivas que avalen conductas reñidas con la Palabra de Dios y  faltas del poder transformador del evangelio.</a:t>
            </a:r>
          </a:p>
          <a:p>
            <a:pPr algn="just"/>
            <a:r>
              <a:rPr lang="es-CL" dirty="0">
                <a:solidFill>
                  <a:srgbClr val="002060"/>
                </a:solidFill>
              </a:rPr>
              <a:t>Predicaciones carentes de contexto bíblico en donde se acomodan textos fuera de su contexto para forzar a la Palabra a decir lo que no dice.</a:t>
            </a:r>
          </a:p>
          <a:p>
            <a:endParaRPr lang="es-CL" dirty="0"/>
          </a:p>
        </p:txBody>
      </p:sp>
    </p:spTree>
    <p:extLst>
      <p:ext uri="{BB962C8B-B14F-4D97-AF65-F5344CB8AC3E}">
        <p14:creationId xmlns:p14="http://schemas.microsoft.com/office/powerpoint/2010/main" val="200137462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09880" y="487838"/>
            <a:ext cx="11572239" cy="5882323"/>
          </a:xfrm>
        </p:spPr>
        <p:txBody>
          <a:bodyPr>
            <a:normAutofit lnSpcReduction="10000"/>
          </a:bodyPr>
          <a:lstStyle/>
          <a:p>
            <a:pPr marL="0" indent="0" algn="just">
              <a:buNone/>
            </a:pPr>
            <a:r>
              <a:rPr lang="es-CL" b="1" dirty="0">
                <a:solidFill>
                  <a:srgbClr val="002060"/>
                </a:solidFill>
              </a:rPr>
              <a:t>CONCLUSIÓN</a:t>
            </a:r>
          </a:p>
          <a:p>
            <a:pPr algn="just"/>
            <a:r>
              <a:rPr lang="es-CL" dirty="0">
                <a:solidFill>
                  <a:srgbClr val="002060"/>
                </a:solidFill>
              </a:rPr>
              <a:t>El evangelio de Jesucristo es simple y se debe comunicar de manera simple y directa. La calidez el amor y la presencia del Espíritu Santo son componentes imprescindibles a la hora de preparar, bosquejar y entregar la Palabra del Señor. </a:t>
            </a:r>
            <a:r>
              <a:rPr lang="es-CL" dirty="0">
                <a:solidFill>
                  <a:srgbClr val="C00000"/>
                </a:solidFill>
              </a:rPr>
              <a:t>El Espíritu de Dios no tan solo actúa en el momento de entregar el sermón sino desde que este mensaje es puesto en el corazón del predicador. </a:t>
            </a:r>
            <a:r>
              <a:rPr lang="es-CL" dirty="0">
                <a:solidFill>
                  <a:srgbClr val="002060"/>
                </a:solidFill>
              </a:rPr>
              <a:t>Como se ha dicho la Exegesis, la hermenéutica, la </a:t>
            </a:r>
            <a:r>
              <a:rPr lang="es-CL" dirty="0" err="1">
                <a:solidFill>
                  <a:srgbClr val="002060"/>
                </a:solidFill>
              </a:rPr>
              <a:t>Homilética</a:t>
            </a:r>
            <a:r>
              <a:rPr lang="es-CL" dirty="0">
                <a:solidFill>
                  <a:srgbClr val="002060"/>
                </a:solidFill>
              </a:rPr>
              <a:t> y sus ramas adjuntas como la oratoria son herramientas para dar un orden sistemático y técnico en la preparación y entrega del mensaje;  pero no garantizan el éxito de comunicar la palabra del Señor si esta no hace vida primeramente en el predicador. </a:t>
            </a:r>
            <a:r>
              <a:rPr lang="es-CL" dirty="0">
                <a:solidFill>
                  <a:srgbClr val="FF0000"/>
                </a:solidFill>
              </a:rPr>
              <a:t>Predicar siempre y en todo momento será ante todo “Dios mismo hablando a su pueblo para corrección, edificación, consolación, exhortación y finalmente para salvación”. </a:t>
            </a:r>
            <a:r>
              <a:rPr lang="es-CL" dirty="0">
                <a:solidFill>
                  <a:srgbClr val="002060"/>
                </a:solidFill>
              </a:rPr>
              <a:t>Hagamos de la sana y correcta predicación alimento rico y nutriente para nuestras congregaciones.</a:t>
            </a:r>
          </a:p>
        </p:txBody>
      </p:sp>
    </p:spTree>
    <p:extLst>
      <p:ext uri="{BB962C8B-B14F-4D97-AF65-F5344CB8AC3E}">
        <p14:creationId xmlns:p14="http://schemas.microsoft.com/office/powerpoint/2010/main" val="13010730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973" y="282231"/>
            <a:ext cx="11986053" cy="605481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Rectángulo"/>
          <p:cNvSpPr/>
          <p:nvPr/>
        </p:nvSpPr>
        <p:spPr>
          <a:xfrm>
            <a:off x="119450" y="520959"/>
            <a:ext cx="5408579" cy="923330"/>
          </a:xfrm>
          <a:prstGeom prst="rect">
            <a:avLst/>
          </a:prstGeom>
          <a:noFill/>
          <a:effectLst>
            <a:outerShdw blurRad="50800" dist="38100" algn="l" rotWithShape="0">
              <a:prstClr val="black">
                <a:alpha val="40000"/>
              </a:prstClr>
            </a:outerShdw>
          </a:effectLst>
        </p:spPr>
        <p:txBody>
          <a:bodyPr wrap="squar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s-ES" sz="5400" b="1" cap="none" spc="0" dirty="0">
                <a:ln>
                  <a:prstDash val="solid"/>
                </a:ln>
                <a:solidFill>
                  <a:schemeClr val="accent1">
                    <a:lumMod val="75000"/>
                  </a:schemeClr>
                </a:solidFill>
                <a:effectLst>
                  <a:outerShdw blurRad="88000" dist="50800" dir="5040000" algn="tl">
                    <a:schemeClr val="accent4">
                      <a:tint val="80000"/>
                      <a:satMod val="250000"/>
                      <a:alpha val="45000"/>
                    </a:schemeClr>
                  </a:outerShdw>
                </a:effectLst>
                <a:latin typeface="Cinzel Black" panose="00000A00000000000000" pitchFamily="2" charset="0"/>
              </a:rPr>
              <a:t>Muchas gracias</a:t>
            </a:r>
          </a:p>
        </p:txBody>
      </p:sp>
      <p:sp>
        <p:nvSpPr>
          <p:cNvPr id="6" name="5 Rectángulo"/>
          <p:cNvSpPr/>
          <p:nvPr/>
        </p:nvSpPr>
        <p:spPr>
          <a:xfrm>
            <a:off x="8041326" y="3660374"/>
            <a:ext cx="4064177" cy="1754326"/>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a:ln w="0"/>
                <a:solidFill>
                  <a:schemeClr val="accent1">
                    <a:lumMod val="75000"/>
                  </a:schemeClr>
                </a:solidFill>
                <a:effectLst>
                  <a:outerShdw blurRad="38100" dist="38100" dir="2700000" algn="tl">
                    <a:srgbClr val="000000">
                      <a:alpha val="43137"/>
                    </a:srgbClr>
                  </a:outerShdw>
                  <a:reflection blurRad="12700" stA="50000" endPos="50000" dist="5000" dir="5400000" sy="-100000" rotWithShape="0"/>
                </a:effectLst>
                <a:latin typeface="Cinzel Black" panose="00000A00000000000000" pitchFamily="2" charset="0"/>
              </a:rPr>
              <a:t>Dios les bendiga</a:t>
            </a:r>
          </a:p>
        </p:txBody>
      </p:sp>
    </p:spTree>
    <p:extLst>
      <p:ext uri="{BB962C8B-B14F-4D97-AF65-F5344CB8AC3E}">
        <p14:creationId xmlns:p14="http://schemas.microsoft.com/office/powerpoint/2010/main" val="148790401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0F24D38-B79E-44B4-830E-043F45D9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8B52822-7CF8-4B0D-9BB5-C98C043358A1}"/>
              </a:ext>
            </a:extLst>
          </p:cNvPr>
          <p:cNvSpPr>
            <a:spLocks noGrp="1"/>
          </p:cNvSpPr>
          <p:nvPr>
            <p:ph type="ctrTitle"/>
          </p:nvPr>
        </p:nvSpPr>
        <p:spPr>
          <a:xfrm>
            <a:off x="2598500" y="2815053"/>
            <a:ext cx="6722624" cy="977598"/>
          </a:xfrm>
        </p:spPr>
        <p:txBody>
          <a:bodyPr vert="horz" lIns="91440" tIns="45720" rIns="91440" bIns="45720" rtlCol="0" anchor="ctr">
            <a:normAutofit fontScale="90000"/>
          </a:bodyPr>
          <a:lstStyle/>
          <a:p>
            <a:pPr algn="l"/>
            <a:r>
              <a:rPr lang="en-US" sz="5400" kern="1200" dirty="0">
                <a:solidFill>
                  <a:srgbClr val="FFFFFF"/>
                </a:solidFill>
                <a:latin typeface="+mn-lt"/>
                <a:ea typeface="+mj-ea"/>
                <a:cs typeface="+mj-cs"/>
              </a:rPr>
              <a:t>Seminario Institucional</a:t>
            </a:r>
          </a:p>
        </p:txBody>
      </p:sp>
      <p:cxnSp>
        <p:nvCxnSpPr>
          <p:cNvPr id="11" name="Straight Connector 10">
            <a:extLst>
              <a:ext uri="{FF2B5EF4-FFF2-40B4-BE49-F238E27FC236}">
                <a16:creationId xmlns:a16="http://schemas.microsoft.com/office/drawing/2014/main" id="{FC469874-256B-45B3-A79C-7591B4BA1E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3" name="Subtítulo 2">
            <a:extLst>
              <a:ext uri="{FF2B5EF4-FFF2-40B4-BE49-F238E27FC236}">
                <a16:creationId xmlns:a16="http://schemas.microsoft.com/office/drawing/2014/main" id="{49D37355-D982-48EE-8905-0C427427FD1C}"/>
              </a:ext>
            </a:extLst>
          </p:cNvPr>
          <p:cNvSpPr>
            <a:spLocks noGrp="1"/>
          </p:cNvSpPr>
          <p:nvPr>
            <p:ph type="subTitle" idx="1"/>
          </p:nvPr>
        </p:nvSpPr>
        <p:spPr>
          <a:xfrm>
            <a:off x="3056338" y="727302"/>
            <a:ext cx="5669373" cy="977598"/>
          </a:xfrm>
        </p:spPr>
        <p:txBody>
          <a:bodyPr vert="horz" lIns="91440" tIns="45720" rIns="91440" bIns="45720" rtlCol="0">
            <a:normAutofit/>
          </a:bodyPr>
          <a:lstStyle/>
          <a:p>
            <a:pPr>
              <a:lnSpc>
                <a:spcPct val="100000"/>
              </a:lnSpc>
              <a:spcBef>
                <a:spcPts val="0"/>
              </a:spcBef>
            </a:pPr>
            <a:r>
              <a:rPr lang="en-US" dirty="0">
                <a:solidFill>
                  <a:srgbClr val="FFFFFF"/>
                </a:solidFill>
              </a:rPr>
              <a:t>Misión Evangélica Wesleyana</a:t>
            </a:r>
          </a:p>
          <a:p>
            <a:pPr>
              <a:lnSpc>
                <a:spcPct val="100000"/>
              </a:lnSpc>
              <a:spcBef>
                <a:spcPts val="0"/>
              </a:spcBef>
            </a:pPr>
            <a:r>
              <a:rPr lang="en-US" dirty="0">
                <a:solidFill>
                  <a:srgbClr val="FFFFFF"/>
                </a:solidFill>
              </a:rPr>
              <a:t>Instituto Bíblico Teológico John Wesley</a:t>
            </a:r>
          </a:p>
        </p:txBody>
      </p:sp>
      <p:pic>
        <p:nvPicPr>
          <p:cNvPr id="6" name="Imagen 5" descr="Logotipo, Icono&#10;&#10;Descripción generada automáticamente">
            <a:extLst>
              <a:ext uri="{FF2B5EF4-FFF2-40B4-BE49-F238E27FC236}">
                <a16:creationId xmlns:a16="http://schemas.microsoft.com/office/drawing/2014/main" id="{286CC15E-5C05-E2E2-3D69-3D1A9B4C25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377" y="492932"/>
            <a:ext cx="1581184" cy="1581184"/>
          </a:xfrm>
          <a:prstGeom prst="rect">
            <a:avLst/>
          </a:prstGeom>
        </p:spPr>
      </p:pic>
      <p:sp>
        <p:nvSpPr>
          <p:cNvPr id="4" name="Título 1">
            <a:extLst>
              <a:ext uri="{FF2B5EF4-FFF2-40B4-BE49-F238E27FC236}">
                <a16:creationId xmlns:a16="http://schemas.microsoft.com/office/drawing/2014/main" id="{1E6701DB-0DEA-90FD-316D-E9393684C123}"/>
              </a:ext>
            </a:extLst>
          </p:cNvPr>
          <p:cNvSpPr txBox="1">
            <a:spLocks/>
          </p:cNvSpPr>
          <p:nvPr/>
        </p:nvSpPr>
        <p:spPr>
          <a:xfrm>
            <a:off x="3400423" y="4031154"/>
            <a:ext cx="5118777" cy="977598"/>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a:solidFill>
                  <a:srgbClr val="FFFFFF"/>
                </a:solidFill>
                <a:latin typeface="+mn-lt"/>
              </a:rPr>
              <a:t>Tema: Homilética</a:t>
            </a:r>
          </a:p>
        </p:txBody>
      </p:sp>
    </p:spTree>
    <p:extLst>
      <p:ext uri="{BB962C8B-B14F-4D97-AF65-F5344CB8AC3E}">
        <p14:creationId xmlns:p14="http://schemas.microsoft.com/office/powerpoint/2010/main" val="856640920"/>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296</TotalTime>
  <Words>11966</Words>
  <Application>Microsoft Office PowerPoint</Application>
  <PresentationFormat>Panorámica</PresentationFormat>
  <Paragraphs>457</Paragraphs>
  <Slides>83</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83</vt:i4>
      </vt:variant>
    </vt:vector>
  </HeadingPairs>
  <TitlesOfParts>
    <vt:vector size="88" baseType="lpstr">
      <vt:lpstr>Aptos</vt:lpstr>
      <vt:lpstr>Aptos Display</vt:lpstr>
      <vt:lpstr>Arial</vt:lpstr>
      <vt:lpstr>Cinzel Black</vt:lpstr>
      <vt:lpstr>Tema de Office</vt:lpstr>
      <vt:lpstr>Seminario Institucional</vt:lpstr>
      <vt:lpstr>Presentación de PowerPoint</vt:lpstr>
      <vt:lpstr>INTRODUCCIÓN</vt:lpstr>
      <vt:lpstr>Presentación de PowerPoint</vt:lpstr>
      <vt:lpstr>DEFINICIONES PRELIMINARES</vt:lpstr>
      <vt:lpstr>Kerigma (El anuncio)</vt:lpstr>
      <vt:lpstr>Presentación de PowerPoint</vt:lpstr>
      <vt:lpstr>Presentación de PowerPoint</vt:lpstr>
      <vt:lpstr>Presentación de PowerPoint</vt:lpstr>
      <vt:lpstr>Presentación de PowerPoint</vt:lpstr>
      <vt:lpstr>HERRAMIENTAS PARA PROCLAMAR EL KERIGMA</vt:lpstr>
      <vt:lpstr>EXÉGESIS - HERMENÉUTICA -HOMILÉTICA</vt:lpstr>
      <vt:lpstr>Presentación de PowerPoint</vt:lpstr>
      <vt:lpstr>Ejemplo Exégesis (Filipenses 4:10-13)</vt:lpstr>
      <vt:lpstr>Presentación de PowerPoint</vt:lpstr>
      <vt:lpstr>HERMENÉUTICA (FILIPENSES 4:13)</vt:lpstr>
      <vt:lpstr>Presentación de PowerPoint</vt:lpstr>
      <vt:lpstr>Relación Exégesis – Hermenéutica - Homilética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TIPOS DE SERMONES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EJEMPLO SERMON NARRATIVO: EL REY TE MANDÓ A LLAMAR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 ENTREGA DE LA PREDICACIÓN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Seminario Institucional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Eladio David Artiaga Pino</dc:creator>
  <cp:lastModifiedBy>Douglas Duran F.</cp:lastModifiedBy>
  <cp:revision>12</cp:revision>
  <dcterms:created xsi:type="dcterms:W3CDTF">2024-07-02T01:28:08Z</dcterms:created>
  <dcterms:modified xsi:type="dcterms:W3CDTF">2024-07-06T02:11:18Z</dcterms:modified>
</cp:coreProperties>
</file>