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BFA6E-5082-4169-861F-93B18936D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8974" y="1122363"/>
            <a:ext cx="862965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A49556-AB50-4CA3-844A-371F6698A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8973" y="3602038"/>
            <a:ext cx="8629651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EFEA824-F64C-4355-8358-6C44B33DABDB}"/>
              </a:ext>
            </a:extLst>
          </p:cNvPr>
          <p:cNvSpPr txBox="1">
            <a:spLocks/>
          </p:cNvSpPr>
          <p:nvPr userDrawn="1"/>
        </p:nvSpPr>
        <p:spPr>
          <a:xfrm>
            <a:off x="6400800" y="5955438"/>
            <a:ext cx="5563331" cy="41897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i="0" u="none" dirty="0"/>
              <a:t>www.wesleyanachile.com/diplomado </a:t>
            </a:r>
            <a:r>
              <a:rPr lang="es-ES" sz="1400" i="0" u="none" dirty="0"/>
              <a:t>| formacion@wesleyanachile.com </a:t>
            </a:r>
            <a:endParaRPr lang="es-CL" sz="1400" i="0" u="none" dirty="0"/>
          </a:p>
        </p:txBody>
      </p:sp>
    </p:spTree>
    <p:extLst>
      <p:ext uri="{BB962C8B-B14F-4D97-AF65-F5344CB8AC3E}">
        <p14:creationId xmlns:p14="http://schemas.microsoft.com/office/powerpoint/2010/main" val="392383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A43454-E9BE-4D3A-B026-ECFAF670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365125"/>
            <a:ext cx="11496674" cy="1325563"/>
          </a:xfrm>
        </p:spPr>
        <p:txBody>
          <a:bodyPr/>
          <a:lstStyle>
            <a:lvl1pPr algn="just"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8C95A8-3067-410F-A136-C8C9D8B16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1" y="1825625"/>
            <a:ext cx="11496674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06CA1A-1DE2-4560-BF28-7E942CAB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7624" y="6403975"/>
            <a:ext cx="6381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6659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F097B6-3778-4FA7-BC47-E1C18AD1D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3" y="1470026"/>
            <a:ext cx="10058402" cy="2852737"/>
          </a:xfrm>
        </p:spPr>
        <p:txBody>
          <a:bodyPr anchor="ctr" anchorCtr="0"/>
          <a:lstStyle>
            <a:lvl1pPr>
              <a:defRPr sz="6000"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5742A6-4DF9-449A-BBB9-5B4CFA96D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1172" y="4408488"/>
            <a:ext cx="10058402" cy="150018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8201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D788F-A029-4C44-B847-1C7BDAA10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365125"/>
            <a:ext cx="11553825" cy="1325563"/>
          </a:xfrm>
        </p:spPr>
        <p:txBody>
          <a:bodyPr/>
          <a:lstStyle>
            <a:lvl1pPr algn="just"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C93CB4-5AF0-4EB0-8FCF-9A6063C92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3375" y="1825625"/>
            <a:ext cx="5686425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609D562-6944-4027-9462-A4B29C83B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86425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1DA938-50B0-406C-B8AD-956B1C3CA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5600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184E0C-5C74-468D-AEC1-C35103483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6" y="365125"/>
            <a:ext cx="11525248" cy="1325563"/>
          </a:xfrm>
        </p:spPr>
        <p:txBody>
          <a:bodyPr/>
          <a:lstStyle>
            <a:lvl1pPr algn="just"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AC08FA-8170-4120-A985-5AA99264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6" y="1681163"/>
            <a:ext cx="56642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4A24C6-8A71-4D71-8724-1E8E66547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3376" y="2505075"/>
            <a:ext cx="566420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6D92E0-477C-4D23-836F-2A8E2B80D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8642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4409BE-51B6-49F2-8144-D88222C992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86424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10" name="Marcador de número de diapositiva 6">
            <a:extLst>
              <a:ext uri="{FF2B5EF4-FFF2-40B4-BE49-F238E27FC236}">
                <a16:creationId xmlns:a16="http://schemas.microsoft.com/office/drawing/2014/main" id="{5DDB9540-CE17-40E7-96A8-A8B2F8ED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68163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D7FB9-2647-4619-ABDD-EE43B6461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99" y="365125"/>
            <a:ext cx="11515725" cy="1325563"/>
          </a:xfrm>
        </p:spPr>
        <p:txBody>
          <a:bodyPr/>
          <a:lstStyle>
            <a:lvl1pPr algn="just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6" name="Marcador de número de diapositiva 6">
            <a:extLst>
              <a:ext uri="{FF2B5EF4-FFF2-40B4-BE49-F238E27FC236}">
                <a16:creationId xmlns:a16="http://schemas.microsoft.com/office/drawing/2014/main" id="{B94DB85D-EA1E-4079-A643-8D6D457B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2034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6">
            <a:extLst>
              <a:ext uri="{FF2B5EF4-FFF2-40B4-BE49-F238E27FC236}">
                <a16:creationId xmlns:a16="http://schemas.microsoft.com/office/drawing/2014/main" id="{2A7A3E51-C124-4AEF-A27E-8851F0527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0582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4E908-4EE8-4D08-A631-732B4699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6" y="457200"/>
            <a:ext cx="4438650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18162-77E4-48E0-A9A2-B4A0239A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675436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29AA36-F3B4-435D-9366-0D90136B1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3376" y="2057400"/>
            <a:ext cx="4438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número de diapositiva 6">
            <a:extLst>
              <a:ext uri="{FF2B5EF4-FFF2-40B4-BE49-F238E27FC236}">
                <a16:creationId xmlns:a16="http://schemas.microsoft.com/office/drawing/2014/main" id="{CC721D46-CFC3-40EE-8185-942422643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049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60E54-10CD-4101-89F5-D4AA3831F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6" y="457200"/>
            <a:ext cx="4791074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6631B94-25FF-4A0F-82BE-D97596A35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0"/>
            <a:ext cx="6713537" cy="56959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C74F8-14CC-4EC3-9834-D94F3DE19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5276" y="2057400"/>
            <a:ext cx="4791074" cy="4095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número de diapositiva 6">
            <a:extLst>
              <a:ext uri="{FF2B5EF4-FFF2-40B4-BE49-F238E27FC236}">
                <a16:creationId xmlns:a16="http://schemas.microsoft.com/office/drawing/2014/main" id="{140E6673-4B83-4956-AA3E-B19DD75B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7128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551DC-5C53-400D-9A89-DB55CC297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365125"/>
            <a:ext cx="11544300" cy="1325563"/>
          </a:xfrm>
        </p:spPr>
        <p:txBody>
          <a:bodyPr/>
          <a:lstStyle>
            <a:lvl1pPr algn="just"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FFE365-E929-452D-967E-656F84822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3375" y="1825625"/>
            <a:ext cx="11544300" cy="43513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C757F7-3524-4E13-ABB3-39C284C85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42836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072AD0-529E-4D2E-86C2-23A4B452B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20275" y="365125"/>
            <a:ext cx="2038349" cy="5811838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A724028-E228-455A-9845-E490337B3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33377" y="365125"/>
            <a:ext cx="9353548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885BC5-FB33-4A5E-AD03-9A06DD4A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442075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9355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CC58D0C-775B-4284-AB32-D389E8F46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65125"/>
            <a:ext cx="115252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429220-47E5-4CBD-BDC4-093B2E0B4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825625"/>
            <a:ext cx="11525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59CA4E40-25A3-4791-895C-BD935A6B4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7624" y="6403975"/>
            <a:ext cx="6381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5D48B0-5675-44B4-A049-7B9A5AF5F90A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3582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52822-7CF8-4B0D-9BB5-C98C043358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D37355-D982-48EE-8905-0C427427F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6372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EB6FAEC-64AE-4202-858A-0A5D70C8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7568FF8-270F-40B9-95A3-CAA38D009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315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DD989C1-E155-449C-9EDA-A3828CC81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958D6A8-49E6-4FAE-9DE3-75760F823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055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DFF8359-16DC-4A48-824A-8242802A7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183242A-30FC-4E49-B3A9-B710CE395E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12DB3B-1F78-4035-BB97-04A1AB7331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2805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B3E3D57-3D4D-4AE8-9213-F7451967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982FC82-6649-4F41-892A-47D7147103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AA33180-840F-4FFC-9BCE-D0E1905CA3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0192C30-9CE9-420E-8643-8B8B554E0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1B90E53E-FE23-44B5-B7F9-E8EF7DE6C42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4763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A5C2879-F12E-4E19-A42C-ED47A759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76802F1-FF1B-4C85-89B0-7396F3133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08AC4B7-7EB3-46BA-BF1A-967FEB305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0228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788D5F2-BF28-47F6-8B5B-8D863D235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E7C80650-A4AD-4EB4-9DEF-207ADE789F3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B5DFEEA-9847-4D09-A6F5-C26C32FCA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3199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25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drio ahumado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SE-01-Plantilla Instituto Bíblico TeológicoJohn Wesley" id="{EF929E57-AF83-4E2C-A281-D2F15D4227C5}" vid="{E58EDB6D-6367-4E2E-A8F7-6A383260C7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Franklin Gothic Book</vt:lpstr>
      <vt:lpstr>Franklin Gothic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Luis Marcelo Navarrete Contreras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L. Marcelo Navarrete C.</dc:creator>
  <cp:keywords>Wesleyana;IBTJW</cp:keywords>
  <cp:lastModifiedBy>L. Marcelo Navarrete C.</cp:lastModifiedBy>
  <cp:revision>2</cp:revision>
  <dcterms:created xsi:type="dcterms:W3CDTF">2018-08-19T14:26:17Z</dcterms:created>
  <dcterms:modified xsi:type="dcterms:W3CDTF">2018-08-19T14:55:05Z</dcterms:modified>
</cp:coreProperties>
</file>